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da"/>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da" altLang="ko-KR" b="1">
                <a:solidFill>
                  <a:schemeClr val="tx1">
                    <a:lumMod val="50000"/>
                    <a:lumOff val="50000"/>
                  </a:schemeClr>
                </a:solidFill>
              </a:rPr>
              <a:t>nr. 72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da" altLang="ko-KR" sz="4400"/>
              <a:t>Den anden søn gik tabt og er fundet</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a:t>
            </a:r>
            <a:r xmlns:a="http://schemas.openxmlformats.org/drawingml/2006/main">
              <a:rPr altLang="en-US" lang="da" sz="4000">
                <a:solidFill>
                  <a:srgbClr val="ff0000"/>
                </a:solidFill>
              </a:rPr>
              <a:t> </a:t>
            </a:r>
            <a:r xmlns:a="http://schemas.openxmlformats.org/drawingml/2006/main">
              <a:rPr altLang="ko-KR" lang="da" sz="4000">
                <a:solidFill>
                  <a:srgbClr val="ff0000"/>
                </a:solidFill>
              </a:rPr>
              <a:t>Quiz</a:t>
            </a:r>
            <a:r xmlns:a="http://schemas.openxmlformats.org/drawingml/2006/main">
              <a:rPr altLang="en-US" lang="da"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da" sz="3200">
                <a:solidFill>
                  <a:schemeClr val="tx1">
                    <a:lumMod val="65000"/>
                    <a:lumOff val="35000"/>
                  </a:schemeClr>
                </a:solidFill>
              </a:rPr>
              <a:t>Hvordan behandlede faderen den anden søn, da han kom tilbage?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① </a:t>
            </a:r>
            <a:r xmlns:a="http://schemas.openxmlformats.org/drawingml/2006/main">
              <a:rPr altLang="ko-KR" lang="da" sz="2800">
                <a:solidFill>
                  <a:schemeClr val="tx1">
                    <a:lumMod val="65000"/>
                    <a:lumOff val="35000"/>
                  </a:schemeClr>
                </a:solidFill>
              </a:rPr>
              <a:t>Han smed den anden søn ud.</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② </a:t>
            </a:r>
            <a:r xmlns:a="http://schemas.openxmlformats.org/drawingml/2006/main">
              <a:rPr altLang="ko-KR" lang="da" sz="2800">
                <a:solidFill>
                  <a:schemeClr val="tx1">
                    <a:lumMod val="65000"/>
                    <a:lumOff val="35000"/>
                  </a:schemeClr>
                </a:solidFill>
              </a:rPr>
              <a:t>Han slog den anden søn.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③ </a:t>
            </a:r>
            <a:r xmlns:a="http://schemas.openxmlformats.org/drawingml/2006/main">
              <a:rPr altLang="ko-KR" lang="da" sz="2800">
                <a:solidFill>
                  <a:schemeClr val="tx1">
                    <a:lumMod val="65000"/>
                    <a:lumOff val="35000"/>
                  </a:schemeClr>
                </a:solidFill>
              </a:rPr>
              <a:t>Han så ikke den anden søn.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④ </a:t>
            </a:r>
            <a:r xmlns:a="http://schemas.openxmlformats.org/drawingml/2006/main">
              <a:rPr altLang="ko-KR" lang="da" sz="2800">
                <a:solidFill>
                  <a:schemeClr val="tx1">
                    <a:lumMod val="65000"/>
                    <a:lumOff val="35000"/>
                  </a:schemeClr>
                </a:solidFill>
              </a:rPr>
              <a:t>Han bød den anden søn velkommen.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rgbClr val="ff0000"/>
                </a:solidFill>
              </a:rPr>
              <a:t>④ </a:t>
            </a:r>
            <a:r xmlns:a="http://schemas.openxmlformats.org/drawingml/2006/main">
              <a:rPr altLang="ko-KR" lang="da" sz="2800">
                <a:solidFill>
                  <a:srgbClr val="ff0000"/>
                </a:solidFill>
              </a:rPr>
              <a:t>Han bød den anden søn velkommen.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da" altLang="ko-KR" b="1">
                <a:solidFill>
                  <a:schemeClr val="tx1">
                    <a:lumMod val="50000"/>
                    <a:lumOff val="50000"/>
                  </a:schemeClr>
                </a:solidFill>
              </a:rPr>
              <a:t>Nr. 81Guds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da" altLang="ko-KR" sz="4400"/>
              <a:t>En skyldner, der skyldte ti tusinde talenter</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da" sz="3600"/>
              <a:t>"Skulle du ikke have forbarmet dig over din medtjener ligesom jeg forbarmet dig?"</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a" sz="2800">
                <a:solidFill>
                  <a:schemeClr val="tx1">
                    <a:lumMod val="65000"/>
                    <a:lumOff val="35000"/>
                  </a:schemeClr>
                </a:solidFill>
              </a:rPr>
              <a:t>Matthew</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18:</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Der var en mand, som skyldte kongen ti tusinde talenter. Kongen forbarmede sig over manden, opsagde gælden.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Men da manden gik ud, fandt han en af sine medtjenere, som skyldte ham hundrede denarer. Han tog fat i ham og var vred på ham. "Betal tilbage, hvad du skylder mig!"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da" sz="3200">
                <a:solidFill>
                  <a:schemeClr val="tx1">
                    <a:lumMod val="65000"/>
                    <a:lumOff val="35000"/>
                  </a:schemeClr>
                </a:solidFill>
              </a:rPr>
              <a:t>Og han kastede sin medtjener i fængslet. Kongen hørte denne nyhed fra sin anden tjener.</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Så blev kongen vred og kaldte tjeneren tilbage. "Jeg annullerede al din gæld, fordi du bad mig om det. Skulle du ikke have forbarmet dig over dine medtjenere, ligesom jeg forbarmet dig?</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Jesus sagde: "Som vor Fader i himlen tilgav jer, skal I tilgive hinanden."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t>Dagens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da" sz="3200">
                <a:solidFill>
                  <a:schemeClr val="tx1">
                    <a:lumMod val="65000"/>
                    <a:lumOff val="35000"/>
                  </a:schemeClr>
                </a:solidFill>
              </a:rPr>
              <a:t>En tjener blev renset for en meget stor gæld på ti tusinde talenter.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Men han tilgav ikke sin medtjener, som skyldte ham hundrede denarer.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Dette er en utaknemmelig holdning.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Vi blev også tilgivet og frelst af nåde gennem Jesus.</a:t>
            </a:r>
            <a:r xmlns:a="http://schemas.openxmlformats.org/drawingml/2006/main">
              <a:rPr altLang="en-US" lang="da" sz="3200">
                <a:solidFill>
                  <a:schemeClr val="tx1">
                    <a:lumMod val="65000"/>
                    <a:lumOff val="35000"/>
                  </a:schemeClr>
                </a:solidFill>
              </a:rPr>
              <a:t> </a:t>
            </a:r>
            <a:r xmlns:a="http://schemas.openxmlformats.org/drawingml/2006/main">
              <a:rPr altLang="ko-KR" lang="da" sz="3200">
                <a:solidFill>
                  <a:schemeClr val="tx1">
                    <a:lumMod val="65000"/>
                    <a:lumOff val="35000"/>
                  </a:schemeClr>
                </a:solidFill>
              </a:rPr>
              <a:t>Hvis vi ikke glemmer den nåde, må vi tilgive dem, der har gjort forkert mod os.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da" sz="3200"/>
              <a:t>Hvem er Jesus?</a:t>
            </a:r>
            <a:r xmlns:a="http://schemas.openxmlformats.org/drawingml/2006/main">
              <a:rPr altLang="en-US" lang="d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rgbClr val="0070c0"/>
                </a:solidFill>
              </a:rPr>
              <a:t>Jesus er..</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Jesus er den, der tilgiver og elsker os til det sidste.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da" sz="3200">
                <a:solidFill>
                  <a:schemeClr val="tx1">
                    <a:lumMod val="65000"/>
                    <a:lumOff val="35000"/>
                  </a:schemeClr>
                </a:solidFill>
              </a:rPr>
              <a:t>Hvor mange penge fik han afskrevet af kongen??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① </a:t>
            </a:r>
            <a:r xmlns:a="http://schemas.openxmlformats.org/drawingml/2006/main">
              <a:rPr altLang="ko-KR" lang="da" sz="2800">
                <a:solidFill>
                  <a:schemeClr val="tx1">
                    <a:lumMod val="65000"/>
                    <a:lumOff val="35000"/>
                  </a:schemeClr>
                </a:solidFill>
              </a:rPr>
              <a:t>hundrede denarer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② </a:t>
            </a:r>
            <a:r xmlns:a="http://schemas.openxmlformats.org/drawingml/2006/main">
              <a:rPr altLang="ko-KR" lang="da" sz="2800">
                <a:solidFill>
                  <a:schemeClr val="tx1">
                    <a:lumMod val="65000"/>
                    <a:lumOff val="35000"/>
                  </a:schemeClr>
                </a:solidFill>
              </a:rPr>
              <a:t>to hundrede denarer</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③ </a:t>
            </a:r>
            <a:r xmlns:a="http://schemas.openxmlformats.org/drawingml/2006/main">
              <a:rPr altLang="ko-KR" lang="da" sz="2800">
                <a:solidFill>
                  <a:schemeClr val="tx1">
                    <a:lumMod val="65000"/>
                    <a:lumOff val="35000"/>
                  </a:schemeClr>
                </a:solidFill>
              </a:rPr>
              <a:t>hundrede talenter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④ </a:t>
            </a:r>
            <a:r xmlns:a="http://schemas.openxmlformats.org/drawingml/2006/main">
              <a:rPr altLang="ko-KR" lang="da" sz="2800">
                <a:solidFill>
                  <a:schemeClr val="tx1">
                    <a:lumMod val="65000"/>
                    <a:lumOff val="35000"/>
                  </a:schemeClr>
                </a:solidFill>
              </a:rPr>
              <a:t>ti tusinde talenter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rgbClr val="ff0000"/>
                </a:solidFill>
              </a:rPr>
              <a:t>④ </a:t>
            </a:r>
            <a:r xmlns:a="http://schemas.openxmlformats.org/drawingml/2006/main">
              <a:rPr altLang="ko-KR" lang="da" sz="2800">
                <a:solidFill>
                  <a:srgbClr val="ff0000"/>
                </a:solidFill>
              </a:rPr>
              <a:t>ti tusinde talenter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da" sz="4000"/>
              <a:t>For denne min søn var død og er i live igen; han var tabt og er fundet.' Så de begyndte at fejre.</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a" sz="2800">
                <a:solidFill>
                  <a:schemeClr val="tx1">
                    <a:lumMod val="65000"/>
                    <a:lumOff val="35000"/>
                  </a:schemeClr>
                </a:solidFill>
              </a:rPr>
              <a:t>Luke</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da" sz="3600"/>
              <a:t>"Skulle du ikke have forbarmet dig over din medtjener ligesom jeg forbarmet dig?"</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a" sz="2800">
                <a:solidFill>
                  <a:schemeClr val="tx1">
                    <a:lumMod val="65000"/>
                    <a:lumOff val="35000"/>
                  </a:schemeClr>
                </a:solidFill>
              </a:rPr>
              <a:t>Matthew</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18:</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da" altLang="ko-KR" b="1">
                <a:solidFill>
                  <a:schemeClr val="tx1">
                    <a:lumMod val="50000"/>
                    <a:lumOff val="50000"/>
                  </a:schemeClr>
                </a:solidFill>
              </a:rPr>
              <a:t>nr. 82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da" altLang="ko-KR" sz="4400"/>
              <a:t>Hosianna til Davids søn!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da" sz="3600"/>
              <a:t>Folkeskarerne, der gik foran ham, og de, der fulgte efter, råbte: "Hosianna Davids søn!" "Velsignet være den, der kommer i Herrens navn!" "Hosianna i det højeste!"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a" sz="2800">
                <a:solidFill>
                  <a:schemeClr val="tx1">
                    <a:lumMod val="65000"/>
                    <a:lumOff val="35000"/>
                  </a:schemeClr>
                </a:solidFill>
              </a:rPr>
              <a:t>Matthew</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da" altLang="ko-KR" sz="2600">
                <a:solidFill>
                  <a:schemeClr val="tx1">
                    <a:lumMod val="65000"/>
                    <a:lumOff val="35000"/>
                  </a:schemeClr>
                </a:solidFill>
              </a:rPr>
              <a:t>Da Jesus nærmede sig Jerusalem, sendte han to disciple ud og sagde: "Gå til landsbyen, og du vil finde et æsel med sit føl ved hende. Løs dem og bring dem til mig."</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To disciple gik ind i landsbyen og gjorde, som Jesus havde befalet dem.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De fandt æslet. "Herren har brug for dem." Så sendte ejeren dem med det samme.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Jesus sad på et æsel og gik ind i Jerusalem. Folkeskarerne, der gik foran ham og råbte: "Hosianna til Davids søn!"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Det faktum, at Jesus red på et æselbarn, og at han blev budt velkommen af folkemængderne, skete i overensstemmelse med Bibelens nedskrevne profeti. Men ingen vidste om det.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da" sz="3200">
                <a:solidFill>
                  <a:schemeClr val="tx1">
                    <a:lumMod val="65000"/>
                    <a:lumOff val="35000"/>
                  </a:schemeClr>
                </a:solidFill>
              </a:rPr>
              <a:t>"Jesus red på et æselføl, og folkemængderne råbte: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'Hosianna til Davids søn!'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De blev alle profeteret i Bibelen.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Jesus levede af lydighed,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som der står i Bibelen.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Vi, der følger Jesus, skal også adlyde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Guds ord grundigt.</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da" sz="3200">
                <a:solidFill>
                  <a:srgbClr val="ff0000"/>
                </a:solidFill>
              </a:rPr>
              <a:t>Hvem er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rgbClr val="0070c0"/>
                </a:solidFill>
              </a:rPr>
              <a:t>Jesus er..</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Jesus er vores konge værdig til ære og ære.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da">
                <a:solidFill>
                  <a:schemeClr val="tx1">
                    <a:lumMod val="50000"/>
                    <a:lumOff val="50000"/>
                  </a:schemeClr>
                </a:solidFill>
              </a:rPr>
              <a:t>nr. 73 Guds ord</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da" sz="4400"/>
              <a:t>Jesus oprejser Lazarus fra de døde</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da" sz="3200">
                <a:solidFill>
                  <a:schemeClr val="tx1">
                    <a:lumMod val="65000"/>
                    <a:lumOff val="35000"/>
                  </a:schemeClr>
                </a:solidFill>
              </a:rPr>
              <a:t>Hvad red Jesus ind i Jerusalem?</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① </a:t>
            </a:r>
            <a:r xmlns:a="http://schemas.openxmlformats.org/drawingml/2006/main">
              <a:rPr altLang="ko-KR" lang="da" sz="2800">
                <a:solidFill>
                  <a:schemeClr val="tx1">
                    <a:lumMod val="65000"/>
                    <a:lumOff val="35000"/>
                  </a:schemeClr>
                </a:solidFill>
              </a:rPr>
              <a:t>et føl af et æsel</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② </a:t>
            </a:r>
            <a:r xmlns:a="http://schemas.openxmlformats.org/drawingml/2006/main">
              <a:rPr altLang="ko-KR" lang="da" sz="2800">
                <a:solidFill>
                  <a:schemeClr val="tx1">
                    <a:lumMod val="65000"/>
                    <a:lumOff val="35000"/>
                  </a:schemeClr>
                </a:solidFill>
              </a:rPr>
              <a:t>en babyhest</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③ </a:t>
            </a:r>
            <a:r xmlns:a="http://schemas.openxmlformats.org/drawingml/2006/main">
              <a:rPr altLang="ko-KR" lang="da" sz="2800">
                <a:solidFill>
                  <a:schemeClr val="tx1">
                    <a:lumMod val="65000"/>
                    <a:lumOff val="35000"/>
                  </a:schemeClr>
                </a:solidFill>
              </a:rPr>
              <a:t>en babyelefant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④ </a:t>
            </a:r>
            <a:r xmlns:a="http://schemas.openxmlformats.org/drawingml/2006/main">
              <a:rPr altLang="ko-KR" lang="da" sz="2800">
                <a:solidFill>
                  <a:schemeClr val="tx1">
                    <a:lumMod val="65000"/>
                    <a:lumOff val="35000"/>
                  </a:schemeClr>
                </a:solidFill>
              </a:rPr>
              <a:t>en baby kamel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rgbClr val="ff0000"/>
                </a:solidFill>
              </a:rPr>
              <a:t>① </a:t>
            </a:r>
            <a:r xmlns:a="http://schemas.openxmlformats.org/drawingml/2006/main">
              <a:rPr altLang="ko-KR" lang="da" sz="2800">
                <a:solidFill>
                  <a:srgbClr val="ff0000"/>
                </a:solidFill>
              </a:rPr>
              <a:t>et føl af et æsel</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da" sz="3600"/>
              <a:t>Folkeskarerne, der gik foran ham, og de, der fulgte efter, råbte: "Hosianna Davids søn!" "Velsignet være den, der kommer i Herrens navn!" "Hosianna i det højeste!"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a" sz="2800">
                <a:solidFill>
                  <a:schemeClr val="tx1">
                    <a:lumMod val="65000"/>
                    <a:lumOff val="35000"/>
                  </a:schemeClr>
                </a:solidFill>
              </a:rPr>
              <a:t>Matthew</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da" altLang="ko-KR" b="1">
                <a:solidFill>
                  <a:schemeClr val="tx1">
                    <a:lumMod val="50000"/>
                    <a:lumOff val="50000"/>
                  </a:schemeClr>
                </a:solidFill>
              </a:rPr>
              <a:t>nr. 83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da" altLang="ko-KR" sz="4400"/>
              <a:t>Mit hus er et bedehus.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da" sz="3600"/>
              <a:t>"Der står skrevet," sagde han til dem, "Mit hus skal kaldes et bedehus, men I gør det til en 'røverhule'."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a" sz="2800">
                <a:solidFill>
                  <a:schemeClr val="tx1">
                    <a:lumMod val="65000"/>
                    <a:lumOff val="35000"/>
                  </a:schemeClr>
                </a:solidFill>
              </a:rPr>
              <a:t>Matthew</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Jesus gik ind i templet i Jerusalem. Der var mange købmænd og pengevekslere inde i templet.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da" altLang="ko-KR" sz="3000">
                <a:solidFill>
                  <a:schemeClr val="tx1">
                    <a:lumMod val="65000"/>
                    <a:lumOff val="35000"/>
                  </a:schemeClr>
                </a:solidFill>
              </a:rPr>
              <a:t>Jesus væltede vekslernes borde og bænkene til dem, der sælger duer. Han kørte alle der købte og solgte dertil.</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Jesus sagde vredt: "Der står skrevet: Mit hus skal kaldes et bedehus, men I gør det til en røverhule."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Jesus drev købmændene ud af templet og helbredte de syge i templet.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da" sz="3600">
                <a:solidFill>
                  <a:schemeClr val="tx1">
                    <a:lumMod val="65000"/>
                    <a:lumOff val="35000"/>
                  </a:schemeClr>
                </a:solidFill>
              </a:rPr>
              <a:t>Templet, kirken, er stedet for at tilbede og bede til Gud.</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da" sz="3600">
                <a:solidFill>
                  <a:schemeClr val="tx1">
                    <a:lumMod val="65000"/>
                    <a:lumOff val="35000"/>
                  </a:schemeClr>
                </a:solidFill>
              </a:rPr>
              <a:t>Jesus var vred på mængden, der gjorde det til et forretningssted.</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da" sz="3600">
                <a:solidFill>
                  <a:schemeClr val="tx1">
                    <a:lumMod val="65000"/>
                    <a:lumOff val="35000"/>
                  </a:schemeClr>
                </a:solidFill>
              </a:rPr>
              <a:t>Hvad kommer du i kirke for?</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da" sz="3600">
                <a:solidFill>
                  <a:schemeClr val="tx1">
                    <a:lumMod val="65000"/>
                    <a:lumOff val="35000"/>
                  </a:schemeClr>
                </a:solidFill>
              </a:rPr>
              <a:t>I kirken skal du møde Gud med tilbedelse og bøn.</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da" sz="3200">
                <a:solidFill>
                  <a:srgbClr val="ff0000"/>
                </a:solidFill>
              </a:rPr>
              <a:t>Hvem er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rgbClr val="0070c0"/>
                </a:solidFill>
              </a:rPr>
              <a:t>Jesus er..</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Jesus er kirkens ejer. Jesus er den, der modtager vores tilbedelse og bønner fra kirken.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da" sz="3600"/>
              <a:t>Jesus sagde til hende: "Jeg er opstandelsen og livet. Den, som tror på mig, skal leve, selvom han dør;</a:t>
            </a:r>
            <a:endParaRPr xmlns:a="http://schemas.openxmlformats.org/drawingml/2006/main" altLang="ko-KR" lang="en-US" sz="3600"/>
          </a:p>
          <a:p>
            <a:pPr xmlns:a="http://schemas.openxmlformats.org/drawingml/2006/main" lvl="0">
              <a:defRPr/>
            </a:pPr>
            <a:r xmlns:a="http://schemas.openxmlformats.org/drawingml/2006/main">
              <a:rPr altLang="ko-KR" lang="da" sz="3600"/>
              <a:t>og den, der lever og tror på mig, skal aldrig dø. Tror du på dette?"</a:t>
            </a:r>
            <a:endParaRPr xmlns:a="http://schemas.openxmlformats.org/drawingml/2006/main" altLang="ko-KR" lang="en-US" sz="3600"/>
          </a:p>
          <a:p>
            <a:pPr xmlns:a="http://schemas.openxmlformats.org/drawingml/2006/main" lvl="0">
              <a:defRPr/>
            </a:pPr>
            <a:r xmlns:a="http://schemas.openxmlformats.org/drawingml/2006/main">
              <a:rPr altLang="ko-KR" lang="da"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a" sz="2800">
                <a:solidFill>
                  <a:schemeClr val="tx1">
                    <a:lumMod val="65000"/>
                    <a:lumOff val="35000"/>
                  </a:schemeClr>
                </a:solidFill>
              </a:rPr>
              <a:t>John</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11:</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t>Dagens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da" sz="3200">
                <a:solidFill>
                  <a:schemeClr val="tx1">
                    <a:lumMod val="65000"/>
                    <a:lumOff val="35000"/>
                  </a:schemeClr>
                </a:solidFill>
              </a:rPr>
              <a:t>Hvem drev Jesus ud af templet?</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① </a:t>
            </a:r>
            <a:r xmlns:a="http://schemas.openxmlformats.org/drawingml/2006/main">
              <a:rPr altLang="ko-KR" lang="da" sz="2800">
                <a:solidFill>
                  <a:schemeClr val="tx1">
                    <a:lumMod val="65000"/>
                    <a:lumOff val="35000"/>
                  </a:schemeClr>
                </a:solidFill>
              </a:rPr>
              <a:t>jøder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② </a:t>
            </a:r>
            <a:r xmlns:a="http://schemas.openxmlformats.org/drawingml/2006/main">
              <a:rPr altLang="ko-KR" lang="da" sz="2800">
                <a:solidFill>
                  <a:schemeClr val="tx1">
                    <a:lumMod val="65000"/>
                    <a:lumOff val="35000"/>
                  </a:schemeClr>
                </a:solidFill>
              </a:rPr>
              <a:t>hedning</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③ </a:t>
            </a:r>
            <a:r xmlns:a="http://schemas.openxmlformats.org/drawingml/2006/main">
              <a:rPr altLang="ko-KR" lang="da" sz="2800">
                <a:solidFill>
                  <a:schemeClr val="tx1">
                    <a:lumMod val="65000"/>
                    <a:lumOff val="35000"/>
                  </a:schemeClr>
                </a:solidFill>
              </a:rPr>
              <a:t>Præst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④ </a:t>
            </a:r>
            <a:r xmlns:a="http://schemas.openxmlformats.org/drawingml/2006/main">
              <a:rPr altLang="ko-KR" lang="da" sz="2800">
                <a:solidFill>
                  <a:schemeClr val="tx1">
                    <a:lumMod val="65000"/>
                    <a:lumOff val="35000"/>
                  </a:schemeClr>
                </a:solidFill>
              </a:rPr>
              <a:t>Købmænd</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rgbClr val="ff0000"/>
                </a:solidFill>
              </a:rPr>
              <a:t>④ </a:t>
            </a:r>
            <a:r xmlns:a="http://schemas.openxmlformats.org/drawingml/2006/main">
              <a:rPr altLang="ko-KR" lang="da" sz="2800">
                <a:solidFill>
                  <a:srgbClr val="ff0000"/>
                </a:solidFill>
              </a:rPr>
              <a:t>Købmænd</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da" sz="3600"/>
              <a:t>"Der står skrevet," sagde han til dem, "Mit hus skal kaldes et bedehus, men I gør det til en 'røverhule'."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a" sz="2800">
                <a:solidFill>
                  <a:schemeClr val="tx1">
                    <a:lumMod val="65000"/>
                    <a:lumOff val="35000"/>
                  </a:schemeClr>
                </a:solidFill>
              </a:rPr>
              <a:t>Matthew</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da" altLang="ko-KR" b="1">
                <a:solidFill>
                  <a:schemeClr val="tx1">
                    <a:lumMod val="50000"/>
                    <a:lumOff val="50000"/>
                  </a:schemeClr>
                </a:solidFill>
              </a:rPr>
              <a:t>nr. 84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da" altLang="ko-KR" sz="4400"/>
              <a:t>Jesus vaskede sine disciples fødder</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da" sz="3600"/>
              <a:t>Nu hvor jeg, jeres Herre og Lærer, har vasket jeres fødder, skulle I også vaske hinandens fødder.</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a" sz="2800">
                <a:solidFill>
                  <a:schemeClr val="tx1">
                    <a:lumMod val="65000"/>
                    <a:lumOff val="35000"/>
                  </a:schemeClr>
                </a:solidFill>
              </a:rPr>
              <a:t>John</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Jesus havde den sidste nadver med sine disciple. Jesus vidste, at dette var hans sidste måltid med sine disciple.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da" altLang="ko-KR" sz="3000">
                <a:solidFill>
                  <a:schemeClr val="tx1">
                    <a:lumMod val="65000"/>
                    <a:lumOff val="35000"/>
                  </a:schemeClr>
                </a:solidFill>
              </a:rPr>
              <a:t>Jesus bragte pludselig vand til bassinet, og han begyndte at vaske sine disciples fødder en efter en.</a:t>
            </a:r>
            <a:r xmlns:a="http://schemas.openxmlformats.org/drawingml/2006/main">
              <a:rPr lang="da"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Da det var Peters tur, sagde Peter: "Hvorfor vasker Herren vores fødder? Jeg vil ikke vaske!"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Jesus svarede. "Hvis jeg ikke vasker dine fødder, har du og jeg intet med det at gøre. Du forstår måske ikke godt nu, men en dag vil du forstå."</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"Jeg vaskede jeres fødder for at statuere et eksempel. Fra nu af, vask hinandens fødder og bliv de mennesker, der tjener hinanden."</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da" sz="3600">
                <a:solidFill>
                  <a:schemeClr val="tx1">
                    <a:lumMod val="65000"/>
                    <a:lumOff val="35000"/>
                  </a:schemeClr>
                </a:solidFill>
              </a:rPr>
              <a:t>I verden tjener lave mænd høje mænd, men tværtimod vaskede Jesus sine disciples fødder og gav op</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da" sz="3600">
                <a:solidFill>
                  <a:schemeClr val="tx1">
                    <a:lumMod val="65000"/>
                    <a:lumOff val="35000"/>
                  </a:schemeClr>
                </a:solidFill>
              </a:rPr>
              <a:t>sit liv for os.</a:t>
            </a:r>
            <a:r xmlns:a="http://schemas.openxmlformats.org/drawingml/2006/main">
              <a:rPr altLang="en-US" lang="da" sz="3600">
                <a:solidFill>
                  <a:schemeClr val="tx1">
                    <a:lumMod val="65000"/>
                    <a:lumOff val="35000"/>
                  </a:schemeClr>
                </a:solidFill>
              </a:rPr>
              <a:t> </a:t>
            </a:r>
            <a:r xmlns:a="http://schemas.openxmlformats.org/drawingml/2006/main">
              <a:rPr altLang="ko-KR" lang="da" sz="3600">
                <a:solidFill>
                  <a:schemeClr val="tx1">
                    <a:lumMod val="65000"/>
                    <a:lumOff val="35000"/>
                  </a:schemeClr>
                </a:solidFill>
              </a:rPr>
              <a:t>Hvis vi er Jesu disciple, bør vi være glade for at tjene hinanden på det lavere sted, i stedet for at ønske at blive behandlet på det højere sted.</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En dag kom der nyheder til Jesus. "Lazarus er syg. Kom venligst hurtigt og helbred ham."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da" sz="3200"/>
              <a:t>Hvem er Jesus?</a:t>
            </a:r>
            <a:r xmlns:a="http://schemas.openxmlformats.org/drawingml/2006/main">
              <a:rPr altLang="en-US" lang="d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rgbClr val="0070c0"/>
                </a:solidFill>
              </a:rPr>
              <a:t>Jesus</a:t>
            </a:r>
            <a:r xmlns:a="http://schemas.openxmlformats.org/drawingml/2006/main">
              <a:rPr altLang="en-US" lang="da" sz="3600">
                <a:solidFill>
                  <a:srgbClr val="0070c0"/>
                </a:solidFill>
              </a:rPr>
              <a:t> </a:t>
            </a:r>
            <a:r xmlns:a="http://schemas.openxmlformats.org/drawingml/2006/main">
              <a:rPr altLang="ko-KR" lang="da" sz="3600">
                <a:solidFill>
                  <a:srgbClr val="0070c0"/>
                </a:solidFill>
              </a:rPr>
              <a:t>er..</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Jesus er det højeste menneske, men han er kommet til det laveste sted og har været villig til at tjene os alle.</a:t>
            </a:r>
            <a:r xmlns:a="http://schemas.openxmlformats.org/drawingml/2006/main">
              <a:rPr altLang="en-US" lang="da"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t>Dagens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da" sz="3200">
                <a:solidFill>
                  <a:schemeClr val="tx1">
                    <a:lumMod val="65000"/>
                    <a:lumOff val="35000"/>
                  </a:schemeClr>
                </a:solidFill>
              </a:rPr>
              <a:t>Hvem lod ikke Jesus vaske sine fødder?</a:t>
            </a:r>
            <a:r xmlns:a="http://schemas.openxmlformats.org/drawingml/2006/main">
              <a:rPr altLang="en-US" lang="da"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① </a:t>
            </a:r>
            <a:r xmlns:a="http://schemas.openxmlformats.org/drawingml/2006/main">
              <a:rPr altLang="ko-KR" lang="da" sz="2800">
                <a:solidFill>
                  <a:schemeClr val="tx1">
                    <a:lumMod val="65000"/>
                    <a:lumOff val="35000"/>
                  </a:schemeClr>
                </a:solidFill>
              </a:rPr>
              <a:t>John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② </a:t>
            </a:r>
            <a:r xmlns:a="http://schemas.openxmlformats.org/drawingml/2006/main">
              <a:rPr altLang="ko-KR" lang="da" sz="2800">
                <a:solidFill>
                  <a:schemeClr val="tx1">
                    <a:lumMod val="65000"/>
                    <a:lumOff val="35000"/>
                  </a:schemeClr>
                </a:solidFill>
              </a:rPr>
              <a:t>Thomas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③ </a:t>
            </a:r>
            <a:r xmlns:a="http://schemas.openxmlformats.org/drawingml/2006/main">
              <a:rPr altLang="ko-KR" lang="da" sz="2800">
                <a:solidFill>
                  <a:schemeClr val="tx1">
                    <a:lumMod val="65000"/>
                    <a:lumOff val="35000"/>
                  </a:schemeClr>
                </a:solidFill>
              </a:rPr>
              <a:t>Peter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④ </a:t>
            </a:r>
            <a:r xmlns:a="http://schemas.openxmlformats.org/drawingml/2006/main">
              <a:rPr altLang="ko-KR" lang="da" sz="2800">
                <a:solidFill>
                  <a:schemeClr val="tx1">
                    <a:lumMod val="65000"/>
                    <a:lumOff val="35000"/>
                  </a:schemeClr>
                </a:solidFill>
              </a:rPr>
              <a:t>Judas Iskariot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rgbClr val="ff0000"/>
                </a:solidFill>
              </a:rPr>
              <a:t>③ </a:t>
            </a:r>
            <a:r xmlns:a="http://schemas.openxmlformats.org/drawingml/2006/main">
              <a:rPr altLang="ko-KR" lang="da" sz="2800">
                <a:solidFill>
                  <a:srgbClr val="ff0000"/>
                </a:solidFill>
              </a:rPr>
              <a:t>Peter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da" sz="3600"/>
              <a:t>Nu hvor jeg, jeres Herre og Lærer, har vasket jeres fødder, skulle I også vaske hinandens fødder.</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a" sz="2800">
                <a:solidFill>
                  <a:schemeClr val="tx1">
                    <a:lumMod val="65000"/>
                    <a:lumOff val="35000"/>
                  </a:schemeClr>
                </a:solidFill>
              </a:rPr>
              <a:t>John</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da" altLang="ko-KR" b="1">
                <a:solidFill>
                  <a:schemeClr val="tx1">
                    <a:lumMod val="50000"/>
                    <a:lumOff val="50000"/>
                  </a:schemeClr>
                </a:solidFill>
              </a:rPr>
              <a:t>nr. 85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da" altLang="ko-KR" sz="4400"/>
              <a:t>Jesus beder på bakken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da" altLang="ko-KR" sz="3600"/>
              <a:t>Da han gik lidt længere, faldt han med ansigtet til jorden og bad: "Min Fader, hvis det er muligt, må denne bæger tages fra mig. Dog ikke som jeg vil, men som du vil."</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a" altLang="ko-KR" sz="2800">
                <a:solidFill>
                  <a:schemeClr val="tx1">
                    <a:lumMod val="65000"/>
                    <a:lumOff val="35000"/>
                  </a:schemeClr>
                </a:solidFill>
              </a:rPr>
              <a:t>Matthew</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Efter middagen gik Jesus med sine disciple til et sted, der hedder Getsemane.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da" altLang="ko-KR" sz="3000">
                <a:solidFill>
                  <a:schemeClr val="tx1">
                    <a:lumMod val="65000"/>
                    <a:lumOff val="35000"/>
                  </a:schemeClr>
                </a:solidFill>
              </a:rPr>
              <a:t>Jesus sagde til disciplene: "Min sjæl er overvældet af sorg indtil døden. Bliv her og hold øje med mig."</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""Min Fader, hvis det er muligt, må denne bæger tages fra mig. Dog ikke som jeg vil, men som du vil." Jesus bad inderligt. Men disciplene faldt i en dyb søvn.</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Jesus sagde og vækkede sine disciple: "Kunne I ikke holde vagt med mig i en time? Se. Her kommer min forræder for at arrestere mig.”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Til sidst fulgte Jesus efter de mennesker, der kom for at fange ham. Det var at dø for at betale for vores synder på korset, som Gud ønskede.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Men før Jesus kom, døde han.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solidFill>
                  <a:srgbClr val="ff0000"/>
                </a:solidFill>
              </a:rPr>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da" altLang="ko-KR" sz="3600">
                <a:solidFill>
                  <a:schemeClr val="tx1">
                    <a:lumMod val="65000"/>
                    <a:lumOff val="35000"/>
                  </a:schemeClr>
                </a:solidFill>
              </a:rPr>
              <a:t>Det var smertefuldt for Jesus at dø for at betale for vores synder på korset, men han var fuldstændig lydig</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da" altLang="ko-KR" sz="3600">
                <a:solidFill>
                  <a:schemeClr val="tx1">
                    <a:lumMod val="65000"/>
                    <a:lumOff val="35000"/>
                  </a:schemeClr>
                </a:solidFill>
              </a:rPr>
              <a:t>fordi det var Guds vilje.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da" altLang="ko-KR" sz="3600">
                <a:solidFill>
                  <a:schemeClr val="tx1">
                    <a:lumMod val="65000"/>
                    <a:lumOff val="35000"/>
                  </a:schemeClr>
                </a:solidFill>
              </a:rPr>
              <a:t>Vi må først håbe, at Guds vilje bliver opfyldt i stedet for min i vores liv.</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da" altLang="ko-KR" sz="3200"/>
              <a:t>Hvem er Jesus?</a:t>
            </a:r>
            <a:r xmlns:a="http://schemas.openxmlformats.org/drawingml/2006/main">
              <a:rPr lang="d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a" altLang="ko-KR" sz="3600">
                <a:solidFill>
                  <a:srgbClr val="0070c0"/>
                </a:solidFill>
              </a:rPr>
              <a:t>Jesus</a:t>
            </a:r>
            <a:r xmlns:a="http://schemas.openxmlformats.org/drawingml/2006/main">
              <a:rPr lang="da" altLang="en-US" sz="3600">
                <a:solidFill>
                  <a:srgbClr val="0070c0"/>
                </a:solidFill>
              </a:rPr>
              <a:t> </a:t>
            </a:r>
            <a:r xmlns:a="http://schemas.openxmlformats.org/drawingml/2006/main">
              <a:rPr lang="da" altLang="ko-KR" sz="3600">
                <a:solidFill>
                  <a:srgbClr val="0070c0"/>
                </a:solidFill>
              </a:rPr>
              <a:t>er..</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da" altLang="ko-KR" sz="3600">
                <a:solidFill>
                  <a:schemeClr val="tx1">
                    <a:lumMod val="65000"/>
                    <a:lumOff val="35000"/>
                  </a:schemeClr>
                </a:solidFill>
              </a:rPr>
              <a:t>Jesus er syndfri i dette land, fordi han fuldt ud følger Guds vilje.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Hvor bad Jesus, før han blev arresteret?</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① </a:t>
            </a:r>
            <a:r xmlns:a="http://schemas.openxmlformats.org/drawingml/2006/main">
              <a:rPr lang="da" altLang="ko-KR" sz="2800">
                <a:solidFill>
                  <a:schemeClr val="tx1">
                    <a:lumMod val="65000"/>
                    <a:lumOff val="35000"/>
                  </a:schemeClr>
                </a:solidFill>
              </a:rPr>
              <a:t>I Jerusalems tempel</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② </a:t>
            </a:r>
            <a:r xmlns:a="http://schemas.openxmlformats.org/drawingml/2006/main">
              <a:rPr lang="da" altLang="ko-KR" sz="2800">
                <a:solidFill>
                  <a:schemeClr val="tx1">
                    <a:lumMod val="65000"/>
                    <a:lumOff val="35000"/>
                  </a:schemeClr>
                </a:solidFill>
              </a:rPr>
              <a:t>Getsemane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③ </a:t>
            </a:r>
            <a:r xmlns:a="http://schemas.openxmlformats.org/drawingml/2006/main">
              <a:rPr lang="da" altLang="ko-KR" sz="2800">
                <a:solidFill>
                  <a:schemeClr val="tx1">
                    <a:lumMod val="65000"/>
                    <a:lumOff val="35000"/>
                  </a:schemeClr>
                </a:solidFill>
              </a:rPr>
              <a:t>Overværelse af Mark</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④ </a:t>
            </a:r>
            <a:r xmlns:a="http://schemas.openxmlformats.org/drawingml/2006/main">
              <a:rPr lang="da" altLang="ko-KR" sz="2800">
                <a:solidFill>
                  <a:schemeClr val="tx1">
                    <a:lumMod val="65000"/>
                    <a:lumOff val="35000"/>
                  </a:schemeClr>
                </a:solidFill>
              </a:rPr>
              <a:t>Galilæa-søen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rgbClr val="ff0000"/>
                </a:solidFill>
              </a:rPr>
              <a:t>② </a:t>
            </a:r>
            <a:r xmlns:a="http://schemas.openxmlformats.org/drawingml/2006/main">
              <a:rPr lang="da" altLang="ko-KR" sz="2800">
                <a:solidFill>
                  <a:srgbClr val="ff0000"/>
                </a:solidFill>
              </a:rPr>
              <a:t>Getsemane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da" altLang="ko-KR" sz="3600"/>
              <a:t>Da han gik lidt længere, faldt han med ansigtet til jorden og bad: "Min Fader, hvis det er muligt, må denne bæger tages fra mig. Dog ikke som jeg vil, men som du vil."</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a" altLang="ko-KR" sz="2800">
                <a:solidFill>
                  <a:schemeClr val="tx1">
                    <a:lumMod val="65000"/>
                    <a:lumOff val="35000"/>
                  </a:schemeClr>
                </a:solidFill>
              </a:rPr>
              <a:t>Matthew</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da" altLang="ko-KR" b="1">
                <a:solidFill>
                  <a:schemeClr val="tx1">
                    <a:lumMod val="50000"/>
                    <a:lumOff val="50000"/>
                  </a:schemeClr>
                </a:solidFill>
              </a:rPr>
              <a:t>nr. 86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da" altLang="ko-KR" sz="4400"/>
              <a:t>Jesus døde på korset.</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da" altLang="ko-KR" sz="3600"/>
              <a:t>Jesus råbte med høj røst: "Fader, i dine hænder overlader jeg min ånd." Da han havde sagt dette, trak han sit sidste vejr.</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a" altLang="ko-KR" sz="2800">
                <a:solidFill>
                  <a:schemeClr val="tx1">
                    <a:lumMod val="65000"/>
                    <a:lumOff val="35000"/>
                  </a:schemeClr>
                </a:solidFill>
              </a:rPr>
              <a:t>Luke</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23:</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Jesus, der blev fanget af romerske soldater, bar en tornekrone i hovedet, blev hånet, bar korset og blev ført ud for at blive henrettet til bakken.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Derefter blev Jesus korsfæstet på korset sammen med to forbrydere. Folket stod og så på, og magthaverne hånte ham endda.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"Far, tilgiv dem, for de ved ikke, hvad de gør." Jesus bad for dem, der slog ham ihjel.</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Jesus sagde: "Det er fuldbragt!" Og han bøjede sit hoved og opgav sin ånd.</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da" sz="2800">
                <a:solidFill>
                  <a:schemeClr val="tx1">
                    <a:lumMod val="65000"/>
                    <a:lumOff val="35000"/>
                  </a:schemeClr>
                </a:solidFill>
              </a:rPr>
              <a:t>Lazarus' søster sagde til Jesus, der kom for sent: "Jesus, hvis du havde været her, var min bror ikke død."</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I det øjeblik blev templets forhæng revet i to fra top til bund. Jorden rystede og klipperne flækkede. Da soldater, der korsfæstede Jesus, så dette, blev de rædselsslagne og udbrød: "Sandelig, han var Guds søn!"</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da" altLang="ko-KR" sz="3600">
                <a:solidFill>
                  <a:schemeClr val="tx1">
                    <a:lumMod val="65000"/>
                    <a:lumOff val="35000"/>
                  </a:schemeClr>
                </a:solidFill>
              </a:rPr>
              <a:t>Den syndfrie Jesus led og døde på vegne af os og betalte for vores synder.</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da" altLang="ko-KR" sz="3600">
                <a:solidFill>
                  <a:schemeClr val="tx1">
                    <a:lumMod val="65000"/>
                    <a:lumOff val="35000"/>
                  </a:schemeClr>
                </a:solidFill>
              </a:rPr>
              <a:t>Derfor skal vi ikke betale for os selv.</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da" altLang="ko-KR" sz="3600">
                <a:solidFill>
                  <a:schemeClr val="tx1">
                    <a:lumMod val="65000"/>
                    <a:lumOff val="35000"/>
                  </a:schemeClr>
                </a:solidFill>
              </a:rPr>
              <a:t>Vi blev frelst takket være Jesus.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da" altLang="ko-KR" sz="3600">
                <a:solidFill>
                  <a:schemeClr val="tx1">
                    <a:lumMod val="65000"/>
                    <a:lumOff val="35000"/>
                  </a:schemeClr>
                </a:solidFill>
              </a:rPr>
              <a:t>Det må vi ikke glemme et øjeblik.</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da" altLang="ko-KR" sz="3200"/>
              <a:t>Hvem er Jesus?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a" altLang="ko-KR" sz="3600">
                <a:solidFill>
                  <a:srgbClr val="0070c0"/>
                </a:solidFill>
              </a:rPr>
              <a:t>Jesus er..</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da" altLang="ko-KR" sz="3600">
                <a:solidFill>
                  <a:schemeClr val="tx1">
                    <a:lumMod val="65000"/>
                    <a:lumOff val="35000"/>
                  </a:schemeClr>
                </a:solidFill>
              </a:rPr>
              <a:t>Jesus er Frelseren, der frelste os ved at dø for vores synder på korset.</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Hvem blev Jesus korsfæstet med?</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① </a:t>
            </a:r>
            <a:r xmlns:a="http://schemas.openxmlformats.org/drawingml/2006/main">
              <a:rPr lang="da" altLang="ko-KR" sz="2800">
                <a:solidFill>
                  <a:schemeClr val="tx1">
                    <a:lumMod val="65000"/>
                    <a:lumOff val="35000"/>
                  </a:schemeClr>
                </a:solidFill>
              </a:rPr>
              <a:t>Disciple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② </a:t>
            </a:r>
            <a:r xmlns:a="http://schemas.openxmlformats.org/drawingml/2006/main">
              <a:rPr lang="da" altLang="ko-KR" sz="2800">
                <a:solidFill>
                  <a:schemeClr val="tx1">
                    <a:lumMod val="65000"/>
                    <a:lumOff val="35000"/>
                  </a:schemeClr>
                </a:solidFill>
              </a:rPr>
              <a:t>Kvinder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③ </a:t>
            </a:r>
            <a:r xmlns:a="http://schemas.openxmlformats.org/drawingml/2006/main">
              <a:rPr lang="da" altLang="ko-KR" sz="2800">
                <a:solidFill>
                  <a:schemeClr val="tx1">
                    <a:lumMod val="65000"/>
                    <a:lumOff val="35000"/>
                  </a:schemeClr>
                </a:solidFill>
              </a:rPr>
              <a:t>Præster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④ </a:t>
            </a:r>
            <a:r xmlns:a="http://schemas.openxmlformats.org/drawingml/2006/main">
              <a:rPr lang="da" altLang="ko-KR" sz="2800">
                <a:solidFill>
                  <a:schemeClr val="tx1">
                    <a:lumMod val="65000"/>
                    <a:lumOff val="35000"/>
                  </a:schemeClr>
                </a:solidFill>
              </a:rPr>
              <a:t>Kriminelle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rgbClr val="ff0000"/>
                </a:solidFill>
              </a:rPr>
              <a:t>④ </a:t>
            </a:r>
            <a:r xmlns:a="http://schemas.openxmlformats.org/drawingml/2006/main">
              <a:rPr lang="da" altLang="ko-KR" sz="2800">
                <a:solidFill>
                  <a:srgbClr val="ff0000"/>
                </a:solidFill>
              </a:rPr>
              <a:t>Kriminelle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da" altLang="ko-KR" sz="3600"/>
              <a:t>Jesus råbte med høj røst: "Fader, i dine hænder overlader jeg min ånd." Da han havde sagt dette, trak han sit sidste vejr.</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a" altLang="ko-KR" sz="2800">
                <a:solidFill>
                  <a:schemeClr val="tx1">
                    <a:lumMod val="65000"/>
                    <a:lumOff val="35000"/>
                  </a:schemeClr>
                </a:solidFill>
              </a:rPr>
              <a:t>Luke</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23:</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da" altLang="ko-KR" b="1">
                <a:solidFill>
                  <a:schemeClr val="tx1">
                    <a:lumMod val="50000"/>
                    <a:lumOff val="50000"/>
                  </a:schemeClr>
                </a:solidFill>
              </a:rPr>
              <a:t>nr. 87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da" altLang="ko-KR" sz="4400"/>
              <a:t>Den tomme grav</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da" altLang="ko-KR" sz="3600"/>
              <a:t>Ved dette vendte hun sig om og så Jesus stå der, men hun var ikke klar over, at det var Jesus.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a" altLang="ko-KR" sz="2800">
                <a:solidFill>
                  <a:schemeClr val="tx1">
                    <a:lumMod val="65000"/>
                    <a:lumOff val="35000"/>
                  </a:schemeClr>
                </a:solidFill>
              </a:rPr>
              <a:t>John</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20:</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Maria Magdalene gik til graven for at se den døde Jesus. Men stendøren til graven var åben.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Der var intet legeme af Jesus i graven. Maria troede, at nogen havde stjålet Jesu døde krop.</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Englen dukkede op og spurgte. "Hvorfor græder du?" Maria svarede: "Nogen har stjålet Jesu krop."</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da" sz="3200">
                <a:solidFill>
                  <a:schemeClr val="tx1">
                    <a:lumMod val="65000"/>
                    <a:lumOff val="35000"/>
                  </a:schemeClr>
                </a:solidFill>
              </a:rPr>
              <a:t>Jesus sagde: "Tag gravens stenport." Jesus beordrede: "Kom ud, Lazarus."</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Og da hun vendte sig om, var der Jesus, som kom levende tilbage. Men Maria genkendte ikke Jesus. Hun troede ikke, at Jesus ville komme tilbage til livet.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"Maria..." Først da Jesus kaldte, genkendte Maria ham. "Herre, du er virkelig kommet tilbage til livet." Jesus genopstod tre dage efter sin død.</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da" altLang="ko-KR" sz="3300">
                <a:solidFill>
                  <a:schemeClr val="tx1">
                    <a:lumMod val="65000"/>
                    <a:lumOff val="35000"/>
                  </a:schemeClr>
                </a:solidFill>
              </a:rPr>
              <a:t>Ingen i verden er død</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da" altLang="ko-KR" sz="3300">
                <a:solidFill>
                  <a:schemeClr val="tx1">
                    <a:lumMod val="65000"/>
                    <a:lumOff val="35000"/>
                  </a:schemeClr>
                </a:solidFill>
              </a:rPr>
              <a:t>og levende igen.</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da" altLang="ko-KR" sz="3300">
                <a:solidFill>
                  <a:schemeClr val="tx1">
                    <a:lumMod val="65000"/>
                    <a:lumOff val="35000"/>
                  </a:schemeClr>
                </a:solidFill>
              </a:rPr>
              <a:t>Men den eneste, Jesus, som blev oprejst fra døden, er stadig i live.</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da" altLang="ko-KR" sz="3300">
                <a:solidFill>
                  <a:schemeClr val="tx1">
                    <a:lumMod val="65000"/>
                    <a:lumOff val="35000"/>
                  </a:schemeClr>
                </a:solidFill>
              </a:rPr>
              <a:t>Bibelen siger, at de, der tror på Jesus, også kommer tilbage til livet</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da" altLang="ko-KR" sz="3300">
                <a:solidFill>
                  <a:schemeClr val="tx1">
                    <a:lumMod val="65000"/>
                    <a:lumOff val="35000"/>
                  </a:schemeClr>
                </a:solidFill>
              </a:rPr>
              <a:t>ligesom Jesus.</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da" altLang="ko-KR" sz="3300">
                <a:solidFill>
                  <a:schemeClr val="tx1">
                    <a:lumMod val="65000"/>
                    <a:lumOff val="35000"/>
                  </a:schemeClr>
                </a:solidFill>
              </a:rPr>
              <a:t>Så vi må ikke miste vores håb</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da" altLang="ko-KR" sz="3300">
                <a:solidFill>
                  <a:schemeClr val="tx1">
                    <a:lumMod val="65000"/>
                    <a:lumOff val="35000"/>
                  </a:schemeClr>
                </a:solidFill>
              </a:rPr>
              <a:t>for evigt liv.</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da" altLang="ko-KR" sz="3200"/>
              <a:t>Hvem er Jesus?</a:t>
            </a:r>
            <a:r xmlns:a="http://schemas.openxmlformats.org/drawingml/2006/main">
              <a:rPr lang="d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a" altLang="ko-KR" sz="3600">
                <a:solidFill>
                  <a:srgbClr val="0070c0"/>
                </a:solidFill>
              </a:rPr>
              <a:t>Jesus er..</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da" altLang="ko-KR" sz="3600">
                <a:solidFill>
                  <a:schemeClr val="tx1">
                    <a:lumMod val="65000"/>
                    <a:lumOff val="35000"/>
                  </a:schemeClr>
                </a:solidFill>
              </a:rPr>
              <a:t>Jesus er sejrens Herre, som overvandt døden og kom tilbage til livet.</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Hvad tænkte Maria, da hun så, at der ikke var nogen Jesus i graven?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① </a:t>
            </a:r>
            <a:r xmlns:a="http://schemas.openxmlformats.org/drawingml/2006/main">
              <a:rPr lang="da" altLang="ko-KR" sz="2800">
                <a:solidFill>
                  <a:schemeClr val="tx1">
                    <a:lumMod val="65000"/>
                    <a:lumOff val="35000"/>
                  </a:schemeClr>
                </a:solidFill>
              </a:rPr>
              <a:t>Jesus er genopstået!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② </a:t>
            </a:r>
            <a:r xmlns:a="http://schemas.openxmlformats.org/drawingml/2006/main">
              <a:rPr lang="da" altLang="ko-KR" sz="2800">
                <a:solidFill>
                  <a:schemeClr val="tx1">
                    <a:lumMod val="65000"/>
                    <a:lumOff val="35000"/>
                  </a:schemeClr>
                </a:solidFill>
              </a:rPr>
              <a:t>Dette er ikke Jesu grav!</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③ </a:t>
            </a:r>
            <a:r xmlns:a="http://schemas.openxmlformats.org/drawingml/2006/main">
              <a:rPr lang="da" altLang="ko-KR" sz="2800">
                <a:solidFill>
                  <a:schemeClr val="tx1">
                    <a:lumMod val="65000"/>
                    <a:lumOff val="35000"/>
                  </a:schemeClr>
                </a:solidFill>
              </a:rPr>
              <a:t>Nogen stjal Jesu døde krop!</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④ </a:t>
            </a:r>
            <a:r xmlns:a="http://schemas.openxmlformats.org/drawingml/2006/main">
              <a:rPr lang="da" altLang="ko-KR" sz="2800">
                <a:solidFill>
                  <a:schemeClr val="tx1">
                    <a:lumMod val="65000"/>
                    <a:lumOff val="35000"/>
                  </a:schemeClr>
                </a:solidFill>
              </a:rPr>
              <a:t>Disciple købte Jesu døde legeme!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rgbClr val="ff0000"/>
                </a:solidFill>
              </a:rPr>
              <a:t>③ </a:t>
            </a:r>
            <a:r xmlns:a="http://schemas.openxmlformats.org/drawingml/2006/main">
              <a:rPr lang="da" altLang="ko-KR" sz="2800">
                <a:solidFill>
                  <a:srgbClr val="ff0000"/>
                </a:solidFill>
              </a:rPr>
              <a:t>Nogen stjal Jesu døde krop!</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da" altLang="ko-KR" sz="3600"/>
              <a:t>Ved dette vendte hun sig om og så Jesus stå der, men hun var ikke klar over, at det var Jesus.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a" altLang="ko-KR" sz="2800">
                <a:solidFill>
                  <a:schemeClr val="tx1">
                    <a:lumMod val="65000"/>
                    <a:lumOff val="35000"/>
                  </a:schemeClr>
                </a:solidFill>
              </a:rPr>
              <a:t>John</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20:</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da" altLang="ko-KR" b="1">
                <a:solidFill>
                  <a:schemeClr val="tx1">
                    <a:lumMod val="50000"/>
                    <a:lumOff val="50000"/>
                  </a:schemeClr>
                </a:solidFill>
              </a:rPr>
              <a:t>nr. 88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da" altLang="ko-KR" sz="4400"/>
              <a:t>Jesus der steg op til himlen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da" altLang="ko-KR" sz="3600"/>
              <a:t>Efter at han havde sagt dette, blev han taget op for deres øjne, og en sky skjulte ham for deres øjne.</a:t>
            </a:r>
            <a:r xmlns:a="http://schemas.openxmlformats.org/drawingml/2006/main">
              <a:rPr lang="da"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a" altLang="ko-KR" sz="2800">
                <a:solidFill>
                  <a:schemeClr val="tx1">
                    <a:lumMod val="65000"/>
                    <a:lumOff val="35000"/>
                  </a:schemeClr>
                </a:solidFill>
              </a:rPr>
              <a:t>Handlinger</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1:</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Disciplene, som ikke vidste, at Jesus var genopstået, blev grebet af frygt og skuffelse.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Den opstandne Jesus kom og stillede sig iblandt dem, viste dem sine hænder og side og sagde: "Hold op med at tvivle og tro."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da" sz="2800">
                <a:solidFill>
                  <a:schemeClr val="tx1">
                    <a:lumMod val="65000"/>
                    <a:lumOff val="35000"/>
                  </a:schemeClr>
                </a:solidFill>
              </a:rPr>
              <a:t>Så overraskende, tre dage efter sin død, gik Lazarus ud. Folk var glade for at se dette og priste Gud.</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Så sagde Jesus, at han ville vende tilbage til sin Fader, Gud, og lovede, at han ville sende Helligånden.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da" altLang="ko-KR" sz="3000">
                <a:solidFill>
                  <a:schemeClr val="tx1">
                    <a:lumMod val="65000"/>
                    <a:lumOff val="35000"/>
                  </a:schemeClr>
                </a:solidFill>
              </a:rPr>
              <a:t>Og Jesus befalede sine disciple at være vidner for ham indtil verdens ende, for at forkynde evangeliet og at undervise i ordet.</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Efter at have fuldført alle missionerne i dette land, gik Jesus op til himlen foran sine disciple. Og han lovede os, at han en dag ville komme tilbage til dette land.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da" altLang="ko-KR" sz="3600">
                <a:solidFill>
                  <a:schemeClr val="tx1">
                    <a:lumMod val="65000"/>
                    <a:lumOff val="35000"/>
                  </a:schemeClr>
                </a:solidFill>
              </a:rPr>
              <a:t>Jesus beordrede sine disciple at forkynde evangeliet til jordens ende, før han steg op til himlen.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da" altLang="ko-KR" sz="3600">
                <a:solidFill>
                  <a:schemeClr val="tx1">
                    <a:lumMod val="65000"/>
                    <a:lumOff val="35000"/>
                  </a:schemeClr>
                </a:solidFill>
              </a:rPr>
              <a:t>Kirken er en gruppe af Jesu disciple.</a:t>
            </a:r>
            <a:r xmlns:a="http://schemas.openxmlformats.org/drawingml/2006/main">
              <a:rPr lang="da" altLang="en-US" sz="3600">
                <a:solidFill>
                  <a:schemeClr val="tx1">
                    <a:lumMod val="65000"/>
                    <a:lumOff val="35000"/>
                  </a:schemeClr>
                </a:solidFill>
              </a:rPr>
              <a:t> </a:t>
            </a:r>
            <a:r xmlns:a="http://schemas.openxmlformats.org/drawingml/2006/main">
              <a:rPr lang="da" altLang="ko-KR" sz="3600">
                <a:solidFill>
                  <a:schemeClr val="tx1">
                    <a:lumMod val="65000"/>
                    <a:lumOff val="35000"/>
                  </a:schemeClr>
                </a:solidFill>
              </a:rPr>
              <a:t>Som Jesu disciple skal vi forkynde evangeliet overalt. Og vi skal være vidner til Jesus.</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da" altLang="ko-KR" sz="3200"/>
              <a:t>Hvem er Jesus?</a:t>
            </a:r>
            <a:r xmlns:a="http://schemas.openxmlformats.org/drawingml/2006/main">
              <a:rPr lang="d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a" altLang="ko-KR" sz="3600">
                <a:solidFill>
                  <a:srgbClr val="0070c0"/>
                </a:solidFill>
              </a:rPr>
              <a:t>Jesus er..</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da" altLang="ko-KR" sz="3600">
                <a:solidFill>
                  <a:schemeClr val="tx1">
                    <a:lumMod val="65000"/>
                    <a:lumOff val="35000"/>
                  </a:schemeClr>
                </a:solidFill>
              </a:rPr>
              <a:t>Jesus er stadig i live, sidder på højre side af Gud, og han vil komme tilbage til jorden som lovet.</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Hvad viste den opstandne Jesus sine disciple?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① </a:t>
            </a:r>
            <a:r xmlns:a="http://schemas.openxmlformats.org/drawingml/2006/main">
              <a:rPr lang="da" altLang="ko-KR" sz="2800">
                <a:solidFill>
                  <a:schemeClr val="tx1">
                    <a:lumMod val="65000"/>
                    <a:lumOff val="35000"/>
                  </a:schemeClr>
                </a:solidFill>
              </a:rPr>
              <a:t>Neglemærker på hænder og fødder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② </a:t>
            </a:r>
            <a:r xmlns:a="http://schemas.openxmlformats.org/drawingml/2006/main">
              <a:rPr lang="da" altLang="ko-KR" sz="2800">
                <a:solidFill>
                  <a:schemeClr val="tx1">
                    <a:lumMod val="65000"/>
                    <a:lumOff val="35000"/>
                  </a:schemeClr>
                </a:solidFill>
              </a:rPr>
              <a:t>Thorn mærker åh hovedet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③ </a:t>
            </a:r>
            <a:r xmlns:a="http://schemas.openxmlformats.org/drawingml/2006/main">
              <a:rPr lang="da" altLang="ko-KR" sz="2800">
                <a:solidFill>
                  <a:schemeClr val="tx1">
                    <a:lumMod val="65000"/>
                    <a:lumOff val="35000"/>
                  </a:schemeClr>
                </a:solidFill>
              </a:rPr>
              <a:t>Piskemærker på bagsiden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④ </a:t>
            </a:r>
            <a:r xmlns:a="http://schemas.openxmlformats.org/drawingml/2006/main">
              <a:rPr lang="da" altLang="ko-KR" sz="2800">
                <a:solidFill>
                  <a:schemeClr val="tx1">
                    <a:lumMod val="65000"/>
                    <a:lumOff val="35000"/>
                  </a:schemeClr>
                </a:solidFill>
              </a:rPr>
              <a:t>Blå mærker i ansigtet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rgbClr val="ff0000"/>
                </a:solidFill>
              </a:rPr>
              <a:t>① </a:t>
            </a:r>
            <a:r xmlns:a="http://schemas.openxmlformats.org/drawingml/2006/main">
              <a:rPr lang="da" altLang="ko-KR" sz="2800">
                <a:solidFill>
                  <a:srgbClr val="ff0000"/>
                </a:solidFill>
              </a:rPr>
              <a:t>Neglemærker på hænder og fødder</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da" altLang="ko-KR" sz="3600"/>
              <a:t>Efter at han havde sagt dette, blev han taget op for deres øjne, og en sky skjulte ham for deres øjne.</a:t>
            </a:r>
            <a:r xmlns:a="http://schemas.openxmlformats.org/drawingml/2006/main">
              <a:rPr lang="da"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a" altLang="ko-KR" sz="2800">
                <a:solidFill>
                  <a:schemeClr val="tx1">
                    <a:lumMod val="65000"/>
                    <a:lumOff val="35000"/>
                  </a:schemeClr>
                </a:solidFill>
              </a:rPr>
              <a:t>Handlinger</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1:</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da" altLang="ko-KR" b="1">
                <a:solidFill>
                  <a:schemeClr val="tx1">
                    <a:lumMod val="50000"/>
                    <a:lumOff val="50000"/>
                  </a:schemeClr>
                </a:solidFill>
              </a:rPr>
              <a:t>nr. 89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da" altLang="ko-KR" sz="4400"/>
              <a:t>Helligånden er kommet</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da" altLang="ko-KR" sz="3600"/>
              <a:t>De blev alle fyldt med Helligånden og begyndte at tale i andre tunger, efterhånden som Ånden satte dem i stand.</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a" altLang="ko-KR" sz="2800">
                <a:solidFill>
                  <a:schemeClr val="tx1">
                    <a:lumMod val="65000"/>
                    <a:lumOff val="35000"/>
                  </a:schemeClr>
                </a:solidFill>
              </a:rPr>
              <a:t>Handlinger</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Disciplene var i Jerusalem, som Jesus sagde. Da pinsedagen kom, var de alle samlet på ét sted.</a:t>
            </a:r>
            <a:r xmlns:a="http://schemas.openxmlformats.org/drawingml/2006/main">
              <a:rPr lang="da"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t>Dagens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da" sz="3200">
                <a:solidFill>
                  <a:schemeClr val="tx1">
                    <a:lumMod val="65000"/>
                    <a:lumOff val="35000"/>
                  </a:schemeClr>
                </a:solidFill>
              </a:rPr>
              <a:t>Jesus bragte Lazarus tilbage til livet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ved hans ord.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Vi skal dø en dag, men vi skal genopstå, fordi vi tror på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Du skal være en kristen, der lever med håbet om opstandelse.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Pludselig kom der en lyd som blæsten af en voldsom vind og fyldte hele huset, hvor de sad.</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Og så var der en ildtunge på hver persons hoved, og så blev de alle fyldt med Helligånden og begyndte at tale på andre sprog.</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da" altLang="ko-KR" sz="3000">
                <a:solidFill>
                  <a:schemeClr val="tx1">
                    <a:lumMod val="65000"/>
                    <a:lumOff val="35000"/>
                  </a:schemeClr>
                </a:solidFill>
              </a:rPr>
              <a:t>Da alle blev overraskede, begyndte Peter at prædike for dem om Jesus og evangeliet.</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Folk lyttede til evangeliet, omvendte sig og døbte. Mere end 3.000 mennesker blev døbt den dag.</a:t>
            </a:r>
            <a:r xmlns:a="http://schemas.openxmlformats.org/drawingml/2006/main">
              <a:rPr lang="da"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da" altLang="ko-KR" sz="3200">
                <a:solidFill>
                  <a:schemeClr val="tx1">
                    <a:lumMod val="65000"/>
                    <a:lumOff val="35000"/>
                  </a:schemeClr>
                </a:solidFill>
              </a:rPr>
              <a:t>Jesus sendte Helligånden til sine disciple.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a" altLang="ko-KR" sz="3200">
                <a:solidFill>
                  <a:schemeClr val="tx1">
                    <a:lumMod val="65000"/>
                    <a:lumOff val="35000"/>
                  </a:schemeClr>
                </a:solidFill>
              </a:rPr>
              <a:t>Helligånden gav Peter visdom og kraft til at forkynde evangeliet.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a" altLang="ko-KR" sz="3200">
                <a:solidFill>
                  <a:schemeClr val="tx1">
                    <a:lumMod val="65000"/>
                    <a:lumOff val="35000"/>
                  </a:schemeClr>
                </a:solidFill>
              </a:rPr>
              <a:t>Helligånden er i hjerterne hos alle, der tror på Jesus.</a:t>
            </a:r>
            <a:r xmlns:a="http://schemas.openxmlformats.org/drawingml/2006/main">
              <a:rPr lang="da" altLang="en-US" sz="3200">
                <a:solidFill>
                  <a:schemeClr val="tx1">
                    <a:lumMod val="65000"/>
                    <a:lumOff val="35000"/>
                  </a:schemeClr>
                </a:solidFill>
              </a:rPr>
              <a:t> </a:t>
            </a:r>
            <a:r xmlns:a="http://schemas.openxmlformats.org/drawingml/2006/main">
              <a:rPr lang="da" altLang="ko-KR" sz="3200">
                <a:solidFill>
                  <a:schemeClr val="tx1">
                    <a:lumMod val="65000"/>
                    <a:lumOff val="35000"/>
                  </a:schemeClr>
                </a:solidFill>
              </a:rPr>
              <a:t>Glem ikke, at Helligånden er den, der giver os visdom og mod til at forkynde evangeliet, ligesom han gav Peter visdom og kraft.</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da" altLang="ko-KR" sz="3200"/>
              <a:t>Hvem er Jesus?</a:t>
            </a:r>
            <a:r xmlns:a="http://schemas.openxmlformats.org/drawingml/2006/main">
              <a:rPr lang="d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a" altLang="ko-KR" sz="3600">
                <a:solidFill>
                  <a:srgbClr val="0070c0"/>
                </a:solidFill>
              </a:rPr>
              <a:t>Jesus er..</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da" altLang="ko-KR" sz="3600">
                <a:solidFill>
                  <a:schemeClr val="tx1">
                    <a:lumMod val="65000"/>
                    <a:lumOff val="35000"/>
                  </a:schemeClr>
                </a:solidFill>
              </a:rPr>
              <a:t>Jesus sender Helligånden til alle, der tror på ham, for at hjælpe os.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Hvad hørte de, da Helligånden kom?</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① </a:t>
            </a:r>
            <a:r xmlns:a="http://schemas.openxmlformats.org/drawingml/2006/main">
              <a:rPr lang="da" altLang="ko-KR" sz="2800">
                <a:solidFill>
                  <a:schemeClr val="tx1">
                    <a:lumMod val="65000"/>
                    <a:lumOff val="35000"/>
                  </a:schemeClr>
                </a:solidFill>
              </a:rPr>
              <a:t>trompetlyd</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② </a:t>
            </a:r>
            <a:r xmlns:a="http://schemas.openxmlformats.org/drawingml/2006/main">
              <a:rPr lang="da" altLang="ko-KR" sz="2800">
                <a:solidFill>
                  <a:schemeClr val="tx1">
                    <a:lumMod val="65000"/>
                    <a:lumOff val="35000"/>
                  </a:schemeClr>
                </a:solidFill>
              </a:rPr>
              <a:t>torden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③ </a:t>
            </a:r>
            <a:r xmlns:a="http://schemas.openxmlformats.org/drawingml/2006/main">
              <a:rPr lang="da" altLang="ko-KR" sz="2800">
                <a:solidFill>
                  <a:schemeClr val="tx1">
                    <a:lumMod val="65000"/>
                    <a:lumOff val="35000"/>
                  </a:schemeClr>
                </a:solidFill>
              </a:rPr>
              <a:t>blæser en voldsom vind</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④ </a:t>
            </a:r>
            <a:r xmlns:a="http://schemas.openxmlformats.org/drawingml/2006/main">
              <a:rPr lang="da" altLang="ko-KR" sz="2800">
                <a:solidFill>
                  <a:schemeClr val="tx1">
                    <a:lumMod val="65000"/>
                    <a:lumOff val="35000"/>
                  </a:schemeClr>
                </a:solidFill>
              </a:rPr>
              <a:t>lyden af bønner</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rgbClr val="ff0000"/>
                </a:solidFill>
              </a:rPr>
              <a:t>③ </a:t>
            </a:r>
            <a:r xmlns:a="http://schemas.openxmlformats.org/drawingml/2006/main">
              <a:rPr lang="da" altLang="ko-KR" sz="2800">
                <a:solidFill>
                  <a:srgbClr val="ff0000"/>
                </a:solidFill>
              </a:rPr>
              <a:t>blæser en voldsom vind</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da" altLang="ko-KR" sz="3600"/>
              <a:t>De blev alle fyldt med Helligånden og begyndte at tale i andre tunger, efterhånden som Ånden satte dem i stand.</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a" altLang="ko-KR" sz="2800">
                <a:solidFill>
                  <a:schemeClr val="tx1">
                    <a:lumMod val="65000"/>
                    <a:lumOff val="35000"/>
                  </a:schemeClr>
                </a:solidFill>
              </a:rPr>
              <a:t>Handlinger</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da" altLang="ko-KR" b="1">
                <a:solidFill>
                  <a:schemeClr val="tx1">
                    <a:lumMod val="50000"/>
                    <a:lumOff val="50000"/>
                  </a:schemeClr>
                </a:solidFill>
              </a:rPr>
              <a:t>nr. 90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Filip fortalte evangeliet til etiopieren</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da" altLang="ko-KR" sz="3600"/>
              <a:t>Så begyndte Filip med netop det skriftsted og fortalte ham den gode nyhed om Jesus.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a" altLang="ko-KR" sz="2800">
                <a:solidFill>
                  <a:schemeClr val="tx1">
                    <a:lumMod val="65000"/>
                    <a:lumOff val="35000"/>
                  </a:schemeClr>
                </a:solidFill>
              </a:rPr>
              <a:t>Handlinger</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8:</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da" sz="4000"/>
              <a:t>For denne min søn var død og er i live igen; han var tabt og er fundet.' Så de begyndte at fejre.</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a" sz="2800">
                <a:solidFill>
                  <a:schemeClr val="tx1">
                    <a:lumMod val="65000"/>
                    <a:lumOff val="35000"/>
                  </a:schemeClr>
                </a:solidFill>
              </a:rPr>
              <a:t>Luke</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da" sz="3200"/>
              <a:t>Hvem er Jesus?</a:t>
            </a:r>
            <a:r xmlns:a="http://schemas.openxmlformats.org/drawingml/2006/main">
              <a:rPr altLang="en-US" lang="d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rgbClr val="0070c0"/>
                </a:solidFill>
              </a:rPr>
              <a:t>Jesus er..</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Jesus er livets herre, der bringer de døde tilbage.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En dag sagde en Herrens engel til Filip, som troede på Jesus: "Gå sydpå til vejen - ørkenvejen."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da" altLang="ko-KR" sz="3100">
                <a:solidFill>
                  <a:schemeClr val="tx1">
                    <a:lumMod val="65000"/>
                    <a:lumOff val="35000"/>
                  </a:schemeClr>
                </a:solidFill>
              </a:rPr>
              <a:t>Han startede ud til den sydlige ørken, som englen sagde. Han undrede sig over, hvorfor englen sendte ham </a:t>
            </a:r>
            <a:r xmlns:a="http://schemas.openxmlformats.org/drawingml/2006/main">
              <a:rPr lang="da"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På det tidspunkt var eunuken, der havde ansvaret for penge til Etiopiens land, på vognen og læste profeten Esajas' skrifter. Philip henvendte sig og spurgte. "Forstår du, hvad du læser?"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"Hvordan kan jeg forstå det," sagde han, "medmindre nogen forklarer det for mig?" Filip begyndte med netop det skriftsted og fortalte ham den gode nyhed om Jesus.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Efter at etiopieren havde modtaget Jesus, vendte han glad tilbage til sit land. Filip takkede Helligånden for at have ført ham derhen.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da" altLang="ko-KR" sz="3200">
                <a:solidFill>
                  <a:schemeClr val="tx1">
                    <a:lumMod val="65000"/>
                    <a:lumOff val="35000"/>
                  </a:schemeClr>
                </a:solidFill>
              </a:rPr>
              <a:t>Filip kunne ikke forstå fuldt ud, men adlød Helligåndens ordre. Så han kunne forkynde evangeliet for etiopieren.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a" altLang="ko-KR" sz="3200">
                <a:solidFill>
                  <a:schemeClr val="tx1">
                    <a:lumMod val="65000"/>
                    <a:lumOff val="35000"/>
                  </a:schemeClr>
                </a:solidFill>
              </a:rPr>
              <a:t>Nogle gange er vi i en situation, som vi ikke kan forstå.</a:t>
            </a:r>
            <a:r xmlns:a="http://schemas.openxmlformats.org/drawingml/2006/main">
              <a:rPr lang="da" altLang="en-US" sz="3200">
                <a:solidFill>
                  <a:schemeClr val="tx1">
                    <a:lumMod val="65000"/>
                    <a:lumOff val="35000"/>
                  </a:schemeClr>
                </a:solidFill>
              </a:rPr>
              <a:t> </a:t>
            </a:r>
            <a:r xmlns:a="http://schemas.openxmlformats.org/drawingml/2006/main">
              <a:rPr lang="da" altLang="ko-KR" sz="3200">
                <a:solidFill>
                  <a:schemeClr val="tx1">
                    <a:lumMod val="65000"/>
                    <a:lumOff val="35000"/>
                  </a:schemeClr>
                </a:solidFill>
              </a:rPr>
              <a:t>Men hvis du stoler på Gud og adlyder ham i Helligånden selv i det øjeblik, kan du også være en troende mand</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a" altLang="ko-KR" sz="3200">
                <a:solidFill>
                  <a:schemeClr val="tx1">
                    <a:lumMod val="65000"/>
                    <a:lumOff val="35000"/>
                  </a:schemeClr>
                </a:solidFill>
              </a:rPr>
              <a:t>som forkynder evangeliet.</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da" altLang="ko-KR" sz="3200"/>
              <a:t>Hvem er Jesus?</a:t>
            </a:r>
            <a:r xmlns:a="http://schemas.openxmlformats.org/drawingml/2006/main">
              <a:rPr lang="d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a" altLang="ko-KR" sz="3600">
                <a:solidFill>
                  <a:srgbClr val="0070c0"/>
                </a:solidFill>
              </a:rPr>
              <a:t>Jesus er..</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da" altLang="ko-KR" sz="3600">
                <a:solidFill>
                  <a:schemeClr val="tx1">
                    <a:lumMod val="65000"/>
                    <a:lumOff val="35000"/>
                  </a:schemeClr>
                </a:solidFill>
              </a:rPr>
              <a:t>Jesus er den, der leder forholdet, som vi skal mødes med.</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Hvad var den etiopiske eunuk, som Filip mødte med ansvaret for?</a:t>
            </a:r>
            <a:r xmlns:a="http://schemas.openxmlformats.org/drawingml/2006/main">
              <a:rPr lang="da"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① </a:t>
            </a:r>
            <a:r xmlns:a="http://schemas.openxmlformats.org/drawingml/2006/main">
              <a:rPr lang="da" altLang="ko-KR" sz="2800">
                <a:solidFill>
                  <a:schemeClr val="tx1">
                    <a:lumMod val="65000"/>
                    <a:lumOff val="35000"/>
                  </a:schemeClr>
                </a:solidFill>
              </a:rPr>
              <a:t>Han var ansvarlig for hæren.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② </a:t>
            </a:r>
            <a:r xmlns:a="http://schemas.openxmlformats.org/drawingml/2006/main">
              <a:rPr lang="da" altLang="ko-KR" sz="2800">
                <a:solidFill>
                  <a:schemeClr val="tx1">
                    <a:lumMod val="65000"/>
                    <a:lumOff val="35000"/>
                  </a:schemeClr>
                </a:solidFill>
              </a:rPr>
              <a:t>Han var en kok i sit land.</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③ </a:t>
            </a:r>
            <a:r xmlns:a="http://schemas.openxmlformats.org/drawingml/2006/main">
              <a:rPr lang="da" altLang="ko-KR" sz="2800">
                <a:solidFill>
                  <a:schemeClr val="tx1">
                    <a:lumMod val="65000"/>
                    <a:lumOff val="35000"/>
                  </a:schemeClr>
                </a:solidFill>
              </a:rPr>
              <a:t>Han</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var</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i</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oplade</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af</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hans</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landets</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penge.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④ </a:t>
            </a:r>
            <a:r xmlns:a="http://schemas.openxmlformats.org/drawingml/2006/main">
              <a:rPr lang="da" altLang="ko-KR" sz="2800">
                <a:solidFill>
                  <a:schemeClr val="tx1">
                    <a:lumMod val="65000"/>
                    <a:lumOff val="35000"/>
                  </a:schemeClr>
                </a:solidFill>
              </a:rPr>
              <a:t>Han kontrollerede landets tilbedelse.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rgbClr val="ff0000"/>
                </a:solidFill>
              </a:rPr>
              <a:t>③ </a:t>
            </a:r>
            <a:r xmlns:a="http://schemas.openxmlformats.org/drawingml/2006/main">
              <a:rPr lang="da" altLang="ko-KR" sz="2800">
                <a:solidFill>
                  <a:srgbClr val="ff0000"/>
                </a:solidFill>
              </a:rPr>
              <a:t>Han havde ansvaret for sit lands penge.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da" altLang="ko-KR" sz="3600"/>
              <a:t>Så begyndte Filip med netop det skriftsted og fortalte ham den gode nyhed om Jesus.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a" altLang="ko-KR" sz="2800">
                <a:solidFill>
                  <a:schemeClr val="tx1">
                    <a:lumMod val="65000"/>
                    <a:lumOff val="35000"/>
                  </a:schemeClr>
                </a:solidFill>
              </a:rPr>
              <a:t>Handlinger</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8:</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da" altLang="ko-KR" b="1">
                <a:solidFill>
                  <a:schemeClr val="tx1">
                    <a:lumMod val="50000"/>
                    <a:lumOff val="50000"/>
                  </a:schemeClr>
                </a:solidFill>
              </a:rPr>
              <a:t>nr. 91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da" altLang="ko-KR" sz="4400"/>
              <a:t>Saul møder Jesus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da" sz="3200">
                <a:solidFill>
                  <a:schemeClr val="tx1">
                    <a:lumMod val="65000"/>
                    <a:lumOff val="35000"/>
                  </a:schemeClr>
                </a:solidFill>
              </a:rPr>
              <a:t>Hvor mange dage er der gået siden Lazarus døde, da Jesus kom?</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① </a:t>
            </a:r>
            <a:r xmlns:a="http://schemas.openxmlformats.org/drawingml/2006/main">
              <a:rPr altLang="ko-KR" lang="da" sz="2800">
                <a:solidFill>
                  <a:schemeClr val="tx1">
                    <a:lumMod val="65000"/>
                    <a:lumOff val="35000"/>
                  </a:schemeClr>
                </a:solidFill>
              </a:rPr>
              <a:t>en dag</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② </a:t>
            </a:r>
            <a:r xmlns:a="http://schemas.openxmlformats.org/drawingml/2006/main">
              <a:rPr altLang="ko-KR" lang="da" sz="2800">
                <a:solidFill>
                  <a:schemeClr val="tx1">
                    <a:lumMod val="65000"/>
                    <a:lumOff val="35000"/>
                  </a:schemeClr>
                </a:solidFill>
              </a:rPr>
              <a:t>to dage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③ </a:t>
            </a:r>
            <a:r xmlns:a="http://schemas.openxmlformats.org/drawingml/2006/main">
              <a:rPr altLang="ko-KR" lang="da" sz="2800">
                <a:solidFill>
                  <a:schemeClr val="tx1">
                    <a:lumMod val="65000"/>
                    <a:lumOff val="35000"/>
                  </a:schemeClr>
                </a:solidFill>
              </a:rPr>
              <a:t>tre dage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④ </a:t>
            </a:r>
            <a:r xmlns:a="http://schemas.openxmlformats.org/drawingml/2006/main">
              <a:rPr altLang="ko-KR" lang="da" sz="2800">
                <a:solidFill>
                  <a:schemeClr val="tx1">
                    <a:lumMod val="65000"/>
                    <a:lumOff val="35000"/>
                  </a:schemeClr>
                </a:solidFill>
              </a:rPr>
              <a:t>fire dage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rgbClr val="ff0000"/>
                </a:solidFill>
              </a:rPr>
              <a:t>③ </a:t>
            </a:r>
            <a:r xmlns:a="http://schemas.openxmlformats.org/drawingml/2006/main">
              <a:rPr altLang="ko-KR" lang="da" sz="2800">
                <a:solidFill>
                  <a:srgbClr val="ff0000"/>
                </a:solidFill>
              </a:rPr>
              <a:t>tre dage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da" altLang="ko-KR" sz="3600"/>
              <a:t>Han faldt til jorden og hørte en røst sige til ham: "Saul, Saul, hvorfor forfølger du mig?"</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a" altLang="ko-KR" sz="2800">
                <a:solidFill>
                  <a:schemeClr val="tx1">
                    <a:lumMod val="65000"/>
                    <a:lumOff val="35000"/>
                  </a:schemeClr>
                </a:solidFill>
              </a:rPr>
              <a:t>Handlinger</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9:</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Der var en mand ved navn Saul, som hadede dem, der troede på Jesus, og han hadede kirken.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da" altLang="ko-KR" sz="3000">
                <a:solidFill>
                  <a:schemeClr val="tx1">
                    <a:lumMod val="65000"/>
                    <a:lumOff val="35000"/>
                  </a:schemeClr>
                </a:solidFill>
              </a:rPr>
              <a:t>Saulus hadede Jesus så meget, at han tog til Damaskus for at arrestere de kristne.</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Da han nærmede sig Damaskus på sin rejse, blinkede pludselig et lys fra himlen omkring ham. Han hørte en stemme: "Saul, Saul, hvorfor forfølger du mig?"</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"Hvem er du, Herre?" spurgte Saul. "Jeg er Jesus, som du forfølger." Saulus var overrasket over, at Jesus var i live. Han troede, at Jesus var død.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Saul, som mødte Jesus, blev et nyt menneske. Så han blev apostlen Paulus, som arbejdede hårdt for at forkynde evangeliet til hedningerne og skrev mange bibelbøger.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da" altLang="ko-KR" sz="3200">
                <a:solidFill>
                  <a:schemeClr val="tx1">
                    <a:lumMod val="65000"/>
                    <a:lumOff val="35000"/>
                  </a:schemeClr>
                </a:solidFill>
              </a:rPr>
              <a:t>Saul var en mand, der forfulgte kirken, men Gud kaldte ham en apostel.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a" altLang="ko-KR" sz="3200">
                <a:solidFill>
                  <a:schemeClr val="tx1">
                    <a:lumMod val="65000"/>
                    <a:lumOff val="35000"/>
                  </a:schemeClr>
                </a:solidFill>
              </a:rPr>
              <a:t>Saulus, der mødte Jesus, levede et helt andet liv end før.</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a" altLang="ko-KR" sz="3200">
                <a:solidFill>
                  <a:schemeClr val="tx1">
                    <a:lumMod val="65000"/>
                    <a:lumOff val="35000"/>
                  </a:schemeClr>
                </a:solidFill>
              </a:rPr>
              <a:t>Hvilke ændringer har du lavet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a" altLang="ko-KR" sz="3200">
                <a:solidFill>
                  <a:schemeClr val="tx1">
                    <a:lumMod val="65000"/>
                    <a:lumOff val="35000"/>
                  </a:schemeClr>
                </a:solidFill>
              </a:rPr>
              <a:t>siden du mødte Jesus?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a" altLang="ko-KR" sz="3200">
                <a:solidFill>
                  <a:schemeClr val="tx1">
                    <a:lumMod val="65000"/>
                    <a:lumOff val="35000"/>
                  </a:schemeClr>
                </a:solidFill>
              </a:rPr>
              <a:t>De, der møder Jesus, skal leve et andet liv end nogensinde før.</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da" altLang="ko-KR" sz="3200"/>
              <a:t>Hvem er Jesus?</a:t>
            </a:r>
            <a:r xmlns:a="http://schemas.openxmlformats.org/drawingml/2006/main">
              <a:rPr lang="d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a" altLang="ko-KR" sz="3600">
                <a:solidFill>
                  <a:srgbClr val="0070c0"/>
                </a:solidFill>
              </a:rPr>
              <a:t>Jesus er..</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da" altLang="ko-KR" sz="3600">
                <a:solidFill>
                  <a:schemeClr val="tx1">
                    <a:lumMod val="65000"/>
                    <a:lumOff val="35000"/>
                  </a:schemeClr>
                </a:solidFill>
              </a:rPr>
              <a:t>Jesus er den, der tilgiver onde mennesker som Saul og kalder dem ind og sætter dem op som arbejdere.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Hvorfor tog Saul til Damaskus?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① </a:t>
            </a:r>
            <a:r xmlns:a="http://schemas.openxmlformats.org/drawingml/2006/main">
              <a:rPr lang="da" altLang="ko-KR" sz="2800">
                <a:solidFill>
                  <a:schemeClr val="tx1">
                    <a:lumMod val="65000"/>
                    <a:lumOff val="35000"/>
                  </a:schemeClr>
                </a:solidFill>
              </a:rPr>
              <a:t>At arrestere kristne.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② </a:t>
            </a:r>
            <a:r xmlns:a="http://schemas.openxmlformats.org/drawingml/2006/main">
              <a:rPr lang="da" altLang="ko-KR" sz="2800">
                <a:solidFill>
                  <a:schemeClr val="tx1">
                    <a:lumMod val="65000"/>
                    <a:lumOff val="35000"/>
                  </a:schemeClr>
                </a:solidFill>
              </a:rPr>
              <a:t>At have en tur.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③ </a:t>
            </a:r>
            <a:r xmlns:a="http://schemas.openxmlformats.org/drawingml/2006/main">
              <a:rPr lang="da" altLang="ko-KR" sz="2800">
                <a:solidFill>
                  <a:schemeClr val="tx1">
                    <a:lumMod val="65000"/>
                    <a:lumOff val="35000"/>
                  </a:schemeClr>
                </a:solidFill>
              </a:rPr>
              <a:t>At have en tilbedelse.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④ </a:t>
            </a:r>
            <a:r xmlns:a="http://schemas.openxmlformats.org/drawingml/2006/main">
              <a:rPr lang="da" altLang="ko-KR" sz="2800">
                <a:solidFill>
                  <a:schemeClr val="tx1">
                    <a:lumMod val="65000"/>
                    <a:lumOff val="35000"/>
                  </a:schemeClr>
                </a:solidFill>
              </a:rPr>
              <a:t>At forkynde evangeliet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rgbClr val="ff0000"/>
                </a:solidFill>
              </a:rPr>
              <a:t>① </a:t>
            </a:r>
            <a:r xmlns:a="http://schemas.openxmlformats.org/drawingml/2006/main">
              <a:rPr lang="da" altLang="ko-KR" sz="2800">
                <a:solidFill>
                  <a:srgbClr val="ff0000"/>
                </a:solidFill>
              </a:rPr>
              <a:t>At arrestere kristne.</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da" altLang="ko-KR" sz="3600"/>
              <a:t>Han faldt til jorden og hørte en røst sige til ham: "Saul, Saul, hvorfor forfølger du mig?"</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a" altLang="ko-KR" sz="2800">
                <a:solidFill>
                  <a:schemeClr val="tx1">
                    <a:lumMod val="65000"/>
                    <a:lumOff val="35000"/>
                  </a:schemeClr>
                </a:solidFill>
              </a:rPr>
              <a:t>Handlinger</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9:</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da" sz="3600"/>
              <a:t>Jesus sagde til hende: "Jeg er opstandelsen og livet. Den, som tror på mig, skal leve, selvom han dør;</a:t>
            </a:r>
            <a:endParaRPr xmlns:a="http://schemas.openxmlformats.org/drawingml/2006/main" altLang="ko-KR" lang="en-US" sz="3600"/>
          </a:p>
          <a:p>
            <a:pPr xmlns:a="http://schemas.openxmlformats.org/drawingml/2006/main" lvl="0">
              <a:defRPr/>
            </a:pPr>
            <a:r xmlns:a="http://schemas.openxmlformats.org/drawingml/2006/main">
              <a:rPr altLang="ko-KR" lang="da" sz="3600"/>
              <a:t>og den, der lever og tror på mig, skal aldrig dø. Tror du på dette?"</a:t>
            </a:r>
            <a:endParaRPr xmlns:a="http://schemas.openxmlformats.org/drawingml/2006/main" altLang="ko-KR" lang="en-US" sz="3600"/>
          </a:p>
          <a:p>
            <a:pPr xmlns:a="http://schemas.openxmlformats.org/drawingml/2006/main" lvl="0">
              <a:defRPr/>
            </a:pPr>
            <a:r xmlns:a="http://schemas.openxmlformats.org/drawingml/2006/main">
              <a:rPr altLang="ko-KR" lang="da"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a" sz="2800">
                <a:solidFill>
                  <a:schemeClr val="tx1">
                    <a:lumMod val="65000"/>
                    <a:lumOff val="35000"/>
                  </a:schemeClr>
                </a:solidFill>
              </a:rPr>
              <a:t>John</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11:</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da" altLang="ko-KR" b="1">
                <a:solidFill>
                  <a:schemeClr val="tx1">
                    <a:lumMod val="50000"/>
                    <a:lumOff val="50000"/>
                  </a:schemeClr>
                </a:solidFill>
              </a:rPr>
              <a:t>nr. 92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Paulus' gode ven, Barnabas.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da" altLang="ko-KR" sz="3600"/>
              <a:t>Men Barnabas tog ham og bragte ham til apostlene. Han fortalte dem, hvordan Saul på sin rejse havde set Herren, og at Herren havde talt til ham, og hvordan han i Damaskus havde prædiket frygtløst i Jesu navn.</a:t>
            </a:r>
            <a:r xmlns:a="http://schemas.openxmlformats.org/drawingml/2006/main">
              <a:rPr lang="da"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a" altLang="ko-KR" sz="2800">
                <a:solidFill>
                  <a:schemeClr val="tx1">
                    <a:lumMod val="65000"/>
                    <a:lumOff val="35000"/>
                  </a:schemeClr>
                </a:solidFill>
              </a:rPr>
              <a:t>Handlinger</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Efter at Paulus havde mødt Jesus, ønskede han at møde Jesu disciple.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Men Jesu disciple var bange for Paulus. For de vidste ikke, at efter at Paulus mødte Jesus, blev han troende på Jesus.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Barnabas hjalp Paulus. "Han mødte virkelig Jesus og forandrede sig fuldstændig!"</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"Jeg har også set Paulus prædike i Damaskus, hvor han tog hen for at arrestere de kristne!" Disciplene blev med lethed venner med Paulus.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Derefter blev Barnabas og Paulus gode venner og rejste rundt i verden for at forkynde evangeliet sammen.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da" altLang="ko-KR" sz="3200">
                <a:solidFill>
                  <a:schemeClr val="tx1">
                    <a:lumMod val="65000"/>
                    <a:lumOff val="35000"/>
                  </a:schemeClr>
                </a:solidFill>
              </a:rPr>
              <a:t>Paulus, som forfulgte kirken, mødte Jesus og blev et nyt menneske, men folk troede ham ikke.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a" altLang="ko-KR" sz="3200">
                <a:solidFill>
                  <a:schemeClr val="tx1">
                    <a:lumMod val="65000"/>
                    <a:lumOff val="35000"/>
                  </a:schemeClr>
                </a:solidFill>
              </a:rPr>
              <a:t>Men Gud forberedte Barnabas og skabte ham</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a" altLang="ko-KR" sz="3200">
                <a:solidFill>
                  <a:schemeClr val="tx1">
                    <a:lumMod val="65000"/>
                    <a:lumOff val="35000"/>
                  </a:schemeClr>
                </a:solidFill>
              </a:rPr>
              <a:t>en god medarbejder for Paul.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a" altLang="ko-KR" sz="3200">
                <a:solidFill>
                  <a:schemeClr val="tx1">
                    <a:lumMod val="65000"/>
                    <a:lumOff val="35000"/>
                  </a:schemeClr>
                </a:solidFill>
              </a:rPr>
              <a:t>Ligesom Paulus og Barnabas bør vi være gode troens venner og hjælpe hinanden.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da" altLang="ko-KR" sz="3200"/>
              <a:t>Hvem er Jesus?</a:t>
            </a:r>
            <a:r xmlns:a="http://schemas.openxmlformats.org/drawingml/2006/main">
              <a:rPr lang="d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a"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da" altLang="ko-KR" sz="3600">
                <a:solidFill>
                  <a:schemeClr val="tx1">
                    <a:lumMod val="65000"/>
                    <a:lumOff val="35000"/>
                  </a:schemeClr>
                </a:solidFill>
              </a:rPr>
              <a:t>Jesus sender os en ven, som kan hjælpe os, når vi er i vanskeligheder.</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Hvem hjalp Paul og blev venner, da han var i vanskeligheder?</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① </a:t>
            </a:r>
            <a:r xmlns:a="http://schemas.openxmlformats.org/drawingml/2006/main">
              <a:rPr lang="da" altLang="ko-KR" sz="2800">
                <a:solidFill>
                  <a:schemeClr val="tx1">
                    <a:lumMod val="65000"/>
                    <a:lumOff val="35000"/>
                  </a:schemeClr>
                </a:solidFill>
              </a:rPr>
              <a:t>Peter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② </a:t>
            </a:r>
            <a:r xmlns:a="http://schemas.openxmlformats.org/drawingml/2006/main">
              <a:rPr lang="da" altLang="ko-KR" sz="2800">
                <a:solidFill>
                  <a:schemeClr val="tx1">
                    <a:lumMod val="65000"/>
                    <a:lumOff val="35000"/>
                  </a:schemeClr>
                </a:solidFill>
              </a:rPr>
              <a:t>John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③ </a:t>
            </a:r>
            <a:r xmlns:a="http://schemas.openxmlformats.org/drawingml/2006/main">
              <a:rPr lang="da" altLang="ko-KR" sz="2800">
                <a:solidFill>
                  <a:schemeClr val="tx1">
                    <a:lumMod val="65000"/>
                    <a:lumOff val="35000"/>
                  </a:schemeClr>
                </a:solidFill>
              </a:rPr>
              <a:t>Barnabas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④ </a:t>
            </a:r>
            <a:r xmlns:a="http://schemas.openxmlformats.org/drawingml/2006/main">
              <a:rPr lang="da" altLang="ko-KR" sz="2800">
                <a:solidFill>
                  <a:schemeClr val="tx1">
                    <a:lumMod val="65000"/>
                    <a:lumOff val="35000"/>
                  </a:schemeClr>
                </a:solidFill>
              </a:rPr>
              <a:t>Philip</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rgbClr val="ff0000"/>
                </a:solidFill>
              </a:rPr>
              <a:t>③ </a:t>
            </a:r>
            <a:r xmlns:a="http://schemas.openxmlformats.org/drawingml/2006/main">
              <a:rPr lang="da" altLang="ko-KR" sz="2800">
                <a:solidFill>
                  <a:srgbClr val="ff0000"/>
                </a:solidFill>
              </a:rPr>
              <a:t>Barnabas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da" altLang="ko-KR" b="1">
                <a:solidFill>
                  <a:schemeClr val="tx1">
                    <a:lumMod val="50000"/>
                    <a:lumOff val="50000"/>
                  </a:schemeClr>
                </a:solidFill>
              </a:rPr>
              <a:t>nr. 74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da" altLang="ko-KR" sz="4400"/>
              <a:t>Jesu forvandling</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da" altLang="ko-KR" sz="3600"/>
              <a:t>Men Barnabas tog ham og bragte ham til apostlene. Han fortalte dem, hvordan Saul på sin rejse havde set Herren, og at Herren havde talt til ham, og hvordan han i Damaskus havde prædiket frygtløst i Jesu navn.</a:t>
            </a:r>
            <a:r xmlns:a="http://schemas.openxmlformats.org/drawingml/2006/main">
              <a:rPr lang="da"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a" altLang="ko-KR" sz="2800">
                <a:solidFill>
                  <a:schemeClr val="tx1">
                    <a:lumMod val="65000"/>
                    <a:lumOff val="35000"/>
                  </a:schemeClr>
                </a:solidFill>
              </a:rPr>
              <a:t>Handlinger</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da" altLang="ko-KR" b="1">
                <a:solidFill>
                  <a:schemeClr val="tx1">
                    <a:lumMod val="50000"/>
                    <a:lumOff val="50000"/>
                  </a:schemeClr>
                </a:solidFill>
              </a:rPr>
              <a:t>nr. 93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Dorcas, der er kommet tilbage til livet.</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da" altLang="ko-KR" sz="3600"/>
              <a:t>Peter sendte dem alle ud af stuen; så faldt han på knæ og bad. Han vendte sig mod den døde kvinde og sagde: "Tabitha, rejs dig!" Hun åbnede øjnene, og da hun så Peter, satte hun sig op.</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a" altLang="ko-KR" sz="2800">
                <a:solidFill>
                  <a:schemeClr val="tx1">
                    <a:lumMod val="65000"/>
                    <a:lumOff val="35000"/>
                  </a:schemeClr>
                </a:solidFill>
              </a:rPr>
              <a:t>Handlinger</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9:</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Der var en discipel ved navn Dorkas, som altid gjorde godt og hjalp de fattige.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Omkring det tidspunkt blev hun syg og døde. Hendes naboer var meget triste og bragte Peter tilbage.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Da Peter ankom, græd alle, der var blevet hjulpet af hende, og viste det tøj, han havde fået i gave.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Peter sendte dem alle ud af lokalet; så faldt han på knæ og bad.</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"Dorcas, rejs dig!", sagde Peter. Hun åbnede øjnene og satte sig op og så Peter. Da de så dette, blev alle glade, og mange mennesker i den landsby troede på Jesus.</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da" altLang="ko-KR" sz="3200">
                <a:solidFill>
                  <a:schemeClr val="tx1">
                    <a:lumMod val="65000"/>
                    <a:lumOff val="35000"/>
                  </a:schemeClr>
                </a:solidFill>
              </a:rPr>
              <a:t>Peter var Jesu discipel, og han var i stand til at gøre, hvad Jesus gjorde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a" altLang="ko-KR" sz="3200">
                <a:solidFill>
                  <a:schemeClr val="tx1">
                    <a:lumMod val="65000"/>
                    <a:lumOff val="35000"/>
                  </a:schemeClr>
                </a:solidFill>
              </a:rPr>
              <a:t>da han var på denne jord.</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a" altLang="ko-KR" sz="3000">
                <a:solidFill>
                  <a:schemeClr val="tx1">
                    <a:lumMod val="65000"/>
                    <a:lumOff val="35000"/>
                  </a:schemeClr>
                </a:solidFill>
              </a:rPr>
              <a:t>Jesus fortalte sine disciple, at de ville gøre det samme, som han gjorde.</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da" altLang="ko-KR" sz="3000">
                <a:solidFill>
                  <a:schemeClr val="tx1">
                    <a:lumMod val="65000"/>
                    <a:lumOff val="35000"/>
                  </a:schemeClr>
                </a:solidFill>
              </a:rPr>
              <a:t>Vi er Jesu disciple.</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da" altLang="ko-KR" sz="3000">
                <a:solidFill>
                  <a:schemeClr val="tx1">
                    <a:lumMod val="65000"/>
                    <a:lumOff val="35000"/>
                  </a:schemeClr>
                </a:solidFill>
              </a:rPr>
              <a:t>Vi skal lære og huske, hvad Jesus gjorde i dette land og gøre de samme ting som Jesus.</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da" altLang="ko-KR" sz="3200"/>
              <a:t>Hvem er Jesus?</a:t>
            </a:r>
            <a:r xmlns:a="http://schemas.openxmlformats.org/drawingml/2006/main">
              <a:rPr lang="d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a"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da" altLang="ko-KR" sz="3600">
                <a:solidFill>
                  <a:schemeClr val="tx1">
                    <a:lumMod val="65000"/>
                    <a:lumOff val="35000"/>
                  </a:schemeClr>
                </a:solidFill>
              </a:rPr>
              <a:t>Jesus giver sine disciple magt, så de kan forkynde evangeliet.</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da" sz="3600"/>
              <a:t>Der blev han forvandlet foran dem. Hans ansigt skinnede som solen, og hans tøj blev hvidt som lyset.</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a" sz="2800">
                <a:solidFill>
                  <a:schemeClr val="tx1">
                    <a:lumMod val="65000"/>
                    <a:lumOff val="35000"/>
                  </a:schemeClr>
                </a:solidFill>
              </a:rPr>
              <a:t>Matthew</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17:</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Da Peter kom til Dorcas, var folk kede af det, og hvad viste de ham?</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① </a:t>
            </a:r>
            <a:r xmlns:a="http://schemas.openxmlformats.org/drawingml/2006/main">
              <a:rPr lang="da" altLang="ko-KR" sz="2800">
                <a:solidFill>
                  <a:schemeClr val="tx1">
                    <a:lumMod val="65000"/>
                    <a:lumOff val="35000"/>
                  </a:schemeClr>
                </a:solidFill>
              </a:rPr>
              <a:t>Tøj, som Dorcas havde lavet.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② </a:t>
            </a:r>
            <a:r xmlns:a="http://schemas.openxmlformats.org/drawingml/2006/main">
              <a:rPr lang="da" altLang="ko-KR" sz="2800">
                <a:solidFill>
                  <a:schemeClr val="tx1">
                    <a:lumMod val="65000"/>
                    <a:lumOff val="35000"/>
                  </a:schemeClr>
                </a:solidFill>
              </a:rPr>
              <a:t>Måltider, som Dorcas havde lavet.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③ </a:t>
            </a:r>
            <a:r xmlns:a="http://schemas.openxmlformats.org/drawingml/2006/main">
              <a:rPr lang="da" altLang="ko-KR" sz="2800">
                <a:solidFill>
                  <a:schemeClr val="tx1">
                    <a:lumMod val="65000"/>
                    <a:lumOff val="35000"/>
                  </a:schemeClr>
                </a:solidFill>
              </a:rPr>
              <a:t>Dorcas' søn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④ </a:t>
            </a:r>
            <a:r xmlns:a="http://schemas.openxmlformats.org/drawingml/2006/main">
              <a:rPr lang="da" altLang="ko-KR" sz="2800">
                <a:solidFill>
                  <a:schemeClr val="tx1">
                    <a:lumMod val="65000"/>
                    <a:lumOff val="35000"/>
                  </a:schemeClr>
                </a:solidFill>
              </a:rPr>
              <a:t>Dorcas' brev.</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rgbClr val="ff0000"/>
                </a:solidFill>
              </a:rPr>
              <a:t>① </a:t>
            </a:r>
            <a:r xmlns:a="http://schemas.openxmlformats.org/drawingml/2006/main">
              <a:rPr lang="da" altLang="ko-KR" sz="2800">
                <a:solidFill>
                  <a:srgbClr val="ff0000"/>
                </a:solidFill>
              </a:rPr>
              <a:t>Tøj, som Dorcas havde lavet.</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da" altLang="ko-KR" sz="3600"/>
              <a:t>Peter sendte dem alle ud af lokalet; så faldt han på knæ og bad. Han vendte sig mod den døde kvinde og sagde: "Tabitha, rejs dig!" Hun åbnede øjnene, og da hun så Peter, satte hun sig op.</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a" altLang="ko-KR" sz="2800">
                <a:solidFill>
                  <a:schemeClr val="tx1">
                    <a:lumMod val="65000"/>
                    <a:lumOff val="35000"/>
                  </a:schemeClr>
                </a:solidFill>
              </a:rPr>
              <a:t>Handlinger</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9:</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da" altLang="ko-KR" b="1">
                <a:solidFill>
                  <a:schemeClr val="tx1">
                    <a:lumMod val="50000"/>
                    <a:lumOff val="50000"/>
                  </a:schemeClr>
                </a:solidFill>
              </a:rPr>
              <a:t>nr. 94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Cornelius, en frelst hedning</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da" altLang="ko-KR" sz="3600"/>
              <a:t>De omskårne troende, som var kommet sammen med Peter, var forbavsede over, at Helligåndens gave var blevet udgydt selv over hedningerne.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a" altLang="ko-KR" sz="2800">
                <a:solidFill>
                  <a:schemeClr val="tx1">
                    <a:lumMod val="65000"/>
                    <a:lumOff val="35000"/>
                  </a:schemeClr>
                </a:solidFill>
              </a:rPr>
              <a:t>Apostelgerninger 10:</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da" altLang="ko-KR" sz="2500">
                <a:solidFill>
                  <a:schemeClr val="tx1">
                    <a:lumMod val="65000"/>
                    <a:lumOff val="35000"/>
                  </a:schemeClr>
                </a:solidFill>
              </a:rPr>
              <a:t>I Cæsarea var der en mand ved navn Cornelius, en centurion i det, der var kendt som det italienske regiment.</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da" altLang="ko-KR" sz="2500">
                <a:solidFill>
                  <a:schemeClr val="tx1">
                    <a:lumMod val="65000"/>
                    <a:lumOff val="35000"/>
                  </a:schemeClr>
                </a:solidFill>
              </a:rPr>
              <a:t>Han og hele hans familie var fromme og gudfrygtige; han gav gavmildt til dem i nød og bad regelmæssigt til Gud.</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En dag hørte Cornelius Guds stemme, mens han bad. "Send mænd til at være en mand ved navn Peter."</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da" altLang="ko-KR" sz="2400">
                <a:solidFill>
                  <a:schemeClr val="tx1">
                    <a:lumMod val="65000"/>
                    <a:lumOff val="35000"/>
                  </a:schemeClr>
                </a:solidFill>
              </a:rPr>
              <a:t>På det tidspunkt så Peter også et syn i bøn. Gud gav ham dyr fra himlen, som jøder ikke kunne spise, og beordrede ham at spise.</a:t>
            </a:r>
            <a:r xmlns:a="http://schemas.openxmlformats.org/drawingml/2006/main">
              <a:rPr lang="da" altLang="en-US" sz="2400">
                <a:solidFill>
                  <a:schemeClr val="tx1">
                    <a:lumMod val="65000"/>
                    <a:lumOff val="35000"/>
                  </a:schemeClr>
                </a:solidFill>
              </a:rPr>
              <a:t> </a:t>
            </a:r>
            <a:r xmlns:a="http://schemas.openxmlformats.org/drawingml/2006/main">
              <a:rPr lang="da" altLang="ko-KR" sz="2400">
                <a:solidFill>
                  <a:schemeClr val="tx1">
                    <a:lumMod val="65000"/>
                    <a:lumOff val="35000"/>
                  </a:schemeClr>
                </a:solidFill>
              </a:rPr>
              <a:t>"Kald ikke noget urent, som Gud har gjort rent."</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Til sidst fulgte Peter efter de mænd, som Cornelius havde sendt, og gik til Cornelius' hus.</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da" altLang="ko-KR" sz="2400">
                <a:solidFill>
                  <a:schemeClr val="tx1">
                    <a:lumMod val="65000"/>
                    <a:lumOff val="35000"/>
                  </a:schemeClr>
                </a:solidFill>
              </a:rPr>
              <a:t>Peter forkyndte dem Jesus og evangeliet for Cornelius og hans familie. Så kom Helligånden ned over dem. Han indså ved at se på dette; "Selv hedninger kan blive frelst, hvis de tror på Jesus!"</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da" altLang="ko-KR" sz="3400">
                <a:solidFill>
                  <a:schemeClr val="tx1">
                    <a:lumMod val="65000"/>
                    <a:lumOff val="35000"/>
                  </a:schemeClr>
                </a:solidFill>
              </a:rPr>
              <a:t>Peter troede, at kun jøder kunne tro på Jesus og blive frelst.</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da" altLang="ko-KR" sz="3400">
                <a:solidFill>
                  <a:schemeClr val="tx1">
                    <a:lumMod val="65000"/>
                    <a:lumOff val="35000"/>
                  </a:schemeClr>
                </a:solidFill>
              </a:rPr>
              <a:t>Men Guds evangelium har ingen forskelsbehandling blandt alle verdens mennesker.</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da" altLang="ko-KR" sz="3400">
                <a:solidFill>
                  <a:schemeClr val="tx1">
                    <a:lumMod val="65000"/>
                    <a:lumOff val="35000"/>
                  </a:schemeClr>
                </a:solidFill>
              </a:rPr>
              <a:t>Vi er nødt til at forkynde evangeliet for alle i verden, så de kan blive frelst.</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Jesus tog Peter, Jakob og Johannes med sig og førte dem op på et højt bjerg for sig selv.</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da" altLang="ko-KR" sz="3200"/>
              <a:t>Hvem er Jesus?</a:t>
            </a:r>
            <a:r xmlns:a="http://schemas.openxmlformats.org/drawingml/2006/main">
              <a:rPr lang="d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a"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da" altLang="ko-KR" sz="3600">
                <a:solidFill>
                  <a:schemeClr val="tx1">
                    <a:lumMod val="65000"/>
                    <a:lumOff val="35000"/>
                  </a:schemeClr>
                </a:solidFill>
              </a:rPr>
              <a:t>Jesus giver frelse til enhver, der tror på ham, uanset nationalitet eller status.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solidFill>
                  <a:srgbClr val="ff0000"/>
                </a:solidFill>
              </a:rPr>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Hvilket syn så Peter, mens han bad?</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① </a:t>
            </a:r>
            <a:r xmlns:a="http://schemas.openxmlformats.org/drawingml/2006/main">
              <a:rPr lang="da" altLang="ko-KR" sz="2800">
                <a:solidFill>
                  <a:schemeClr val="tx1">
                    <a:lumMod val="65000"/>
                    <a:lumOff val="35000"/>
                  </a:schemeClr>
                </a:solidFill>
              </a:rPr>
              <a:t>Jesus stiger ned fra himlen.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② </a:t>
            </a:r>
            <a:r xmlns:a="http://schemas.openxmlformats.org/drawingml/2006/main">
              <a:rPr lang="da" altLang="ko-KR" sz="2800">
                <a:solidFill>
                  <a:schemeClr val="tx1">
                    <a:lumMod val="65000"/>
                    <a:lumOff val="35000"/>
                  </a:schemeClr>
                </a:solidFill>
              </a:rPr>
              <a:t>Bibelen kommer ned fra himlen.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③ </a:t>
            </a:r>
            <a:r xmlns:a="http://schemas.openxmlformats.org/drawingml/2006/main">
              <a:rPr lang="da" altLang="ko-KR" sz="2800">
                <a:solidFill>
                  <a:schemeClr val="tx1">
                    <a:lumMod val="65000"/>
                    <a:lumOff val="35000"/>
                  </a:schemeClr>
                </a:solidFill>
              </a:rPr>
              <a:t>Engle kommer ned fra himlen.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④ </a:t>
            </a:r>
            <a:r xmlns:a="http://schemas.openxmlformats.org/drawingml/2006/main">
              <a:rPr lang="da" altLang="ko-KR" sz="2800">
                <a:solidFill>
                  <a:schemeClr val="tx1">
                    <a:lumMod val="65000"/>
                    <a:lumOff val="35000"/>
                  </a:schemeClr>
                </a:solidFill>
              </a:rPr>
              <a:t>Dyr, som jøder ikke kan spise, kom ned fra himlen.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rgbClr val="ff0000"/>
                </a:solidFill>
              </a:rPr>
              <a:t>④ </a:t>
            </a:r>
            <a:r xmlns:a="http://schemas.openxmlformats.org/drawingml/2006/main">
              <a:rPr lang="da" altLang="ko-KR" sz="2800">
                <a:solidFill>
                  <a:srgbClr val="ff0000"/>
                </a:solidFill>
              </a:rPr>
              <a:t>Dyr, som jøder ikke kan spise, kom ned fra himlen.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da" altLang="ko-KR" sz="3600"/>
              <a:t>De omskårne troende, som var kommet sammen med Peter, var forbavsede over, at Helligåndens gave var blevet udgydt selv over hedningerne.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a" altLang="ko-KR" sz="2800">
                <a:solidFill>
                  <a:schemeClr val="tx1">
                    <a:lumMod val="65000"/>
                    <a:lumOff val="35000"/>
                  </a:schemeClr>
                </a:solidFill>
              </a:rPr>
              <a:t>Apostelgerninger 10:</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da" altLang="ko-KR" b="1">
                <a:solidFill>
                  <a:schemeClr val="tx1">
                    <a:lumMod val="50000"/>
                    <a:lumOff val="50000"/>
                  </a:schemeClr>
                </a:solidFill>
              </a:rPr>
              <a:t>nr. 95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Synger salmer</a:t>
            </a:r>
            <a:endParaRPr xmlns:a="http://schemas.openxmlformats.org/drawingml/2006/main" lang="en-US" altLang="ko-KR" sz="4000"/>
          </a:p>
          <a:p>
            <a:pPr xmlns:a="http://schemas.openxmlformats.org/drawingml/2006/main" algn="ctr">
              <a:defRPr/>
            </a:pPr>
            <a:r xmlns:a="http://schemas.openxmlformats.org/drawingml/2006/main">
              <a:rPr lang="da" altLang="ko-KR" sz="4000"/>
              <a:t>selv i fængslet</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da" altLang="ko-KR" sz="3600"/>
              <a:t>Ved midnatstid bad Paulus og Silas og sang salmer til Gud, og de andre fanger lyttede til dem.</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a" altLang="ko-KR" sz="2800">
                <a:solidFill>
                  <a:schemeClr val="tx1">
                    <a:lumMod val="65000"/>
                    <a:lumOff val="35000"/>
                  </a:schemeClr>
                </a:solidFill>
              </a:rPr>
              <a:t>Handlinger</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16:</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Paulus og Silas gjorde deres bedste for at forkynde evangeliet i Philippe. Men folk, der hadede det, slog Paulus og Silas og satte dem i fængsel.</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Paulus og Silas bad og priste Gud selv i fængslet. Alle i fængslet lyttede til dette.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Så kom der pludselig et så stort jordskælv, at alle fængselsdøre åbnede sig. Fangevogteren var meget bekymret, fordi han troede, at fangerne var flygtet.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Paul råbte: ”Bare rolig! Vi er her alle!" "Herre, hvad skal jeg gøre for at blive frelst?" spurgte fangevogteren.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"Tro på Herren Jesus. Så vil du og din familie blive frelst!" I den time om natten tog fangevogteren dem og vaskede deres sår; straks blev han og hele hans familie døbt.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Der blev han forvandlet foran dem. Hans ansigt skinnede som solen, og hans tøj blev hvidt som lyset.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da" altLang="ko-KR" sz="2900">
                <a:solidFill>
                  <a:schemeClr val="tx1">
                    <a:lumMod val="65000"/>
                    <a:lumOff val="35000"/>
                  </a:schemeClr>
                </a:solidFill>
              </a:rPr>
              <a:t>Paulus og Silas blev ikke skuffede og bad og roste,</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da" altLang="ko-KR" sz="2900">
                <a:solidFill>
                  <a:schemeClr val="tx1">
                    <a:lumMod val="65000"/>
                    <a:lumOff val="35000"/>
                  </a:schemeClr>
                </a:solidFill>
              </a:rPr>
              <a:t>selvom de blev slået ihjel.</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da" altLang="ko-KR" sz="2900">
                <a:solidFill>
                  <a:schemeClr val="tx1">
                    <a:lumMod val="65000"/>
                    <a:lumOff val="35000"/>
                  </a:schemeClr>
                </a:solidFill>
              </a:rPr>
              <a:t>Så åbnede Gud fængselsdøren og gav dem en chance for at forkynde evangeliet</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da" altLang="ko-KR" sz="2900">
                <a:solidFill>
                  <a:schemeClr val="tx1">
                    <a:lumMod val="65000"/>
                    <a:lumOff val="35000"/>
                  </a:schemeClr>
                </a:solidFill>
              </a:rPr>
              <a:t>til fangevogteren og hans familie.</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da" altLang="ko-KR" sz="2900">
                <a:solidFill>
                  <a:schemeClr val="tx1">
                    <a:lumMod val="65000"/>
                    <a:lumOff val="35000"/>
                  </a:schemeClr>
                </a:solidFill>
              </a:rPr>
              <a:t>Der er tidspunkter, hvor vi også er i problemer.</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da" altLang="ko-KR" sz="2900">
                <a:solidFill>
                  <a:schemeClr val="tx1">
                    <a:lumMod val="65000"/>
                    <a:lumOff val="35000"/>
                  </a:schemeClr>
                </a:solidFill>
              </a:rPr>
              <a:t>Og hvis du ikke svigter dig selv og går videre til bøn og lovsang, vil Gud frelse dig</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da" altLang="ko-KR" sz="2900">
                <a:solidFill>
                  <a:schemeClr val="tx1">
                    <a:lumMod val="65000"/>
                    <a:lumOff val="35000"/>
                  </a:schemeClr>
                </a:solidFill>
              </a:rPr>
              <a:t>på en fantastisk måde.</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da" altLang="ko-KR" sz="3200"/>
              <a:t>Hvem er Jesus?</a:t>
            </a:r>
            <a:r xmlns:a="http://schemas.openxmlformats.org/drawingml/2006/main">
              <a:rPr lang="d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a"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da" altLang="ko-KR" sz="3600">
                <a:solidFill>
                  <a:schemeClr val="tx1">
                    <a:lumMod val="65000"/>
                    <a:lumOff val="35000"/>
                  </a:schemeClr>
                </a:solidFill>
              </a:rPr>
              <a:t>Jesus giver mig kraften til at overvinde alle vanskeligheder og strabadser.</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Hvad lavede Paulus og Silas i fængslet??</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① </a:t>
            </a:r>
            <a:r xmlns:a="http://schemas.openxmlformats.org/drawingml/2006/main">
              <a:rPr lang="da" altLang="ko-KR" sz="2800">
                <a:solidFill>
                  <a:schemeClr val="tx1">
                    <a:lumMod val="65000"/>
                    <a:lumOff val="35000"/>
                  </a:schemeClr>
                </a:solidFill>
              </a:rPr>
              <a:t>De græd.</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② </a:t>
            </a:r>
            <a:r xmlns:a="http://schemas.openxmlformats.org/drawingml/2006/main">
              <a:rPr lang="da" altLang="ko-KR" sz="2800">
                <a:solidFill>
                  <a:schemeClr val="tx1">
                    <a:lumMod val="65000"/>
                    <a:lumOff val="35000"/>
                  </a:schemeClr>
                </a:solidFill>
              </a:rPr>
              <a:t>De tiggede for deres liv.</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③ </a:t>
            </a:r>
            <a:r xmlns:a="http://schemas.openxmlformats.org/drawingml/2006/main">
              <a:rPr lang="da" altLang="ko-KR" sz="2800">
                <a:solidFill>
                  <a:schemeClr val="tx1">
                    <a:lumMod val="65000"/>
                    <a:lumOff val="35000"/>
                  </a:schemeClr>
                </a:solidFill>
              </a:rPr>
              <a:t>De var skuffede.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④ </a:t>
            </a:r>
            <a:r xmlns:a="http://schemas.openxmlformats.org/drawingml/2006/main">
              <a:rPr lang="da" altLang="ko-KR" sz="2800">
                <a:solidFill>
                  <a:schemeClr val="tx1">
                    <a:lumMod val="65000"/>
                    <a:lumOff val="35000"/>
                  </a:schemeClr>
                </a:solidFill>
              </a:rPr>
              <a:t>De bad og sang salmer.</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rgbClr val="ff0000"/>
                </a:solidFill>
              </a:rPr>
              <a:t>④ </a:t>
            </a:r>
            <a:r xmlns:a="http://schemas.openxmlformats.org/drawingml/2006/main">
              <a:rPr lang="da" altLang="ko-KR" sz="2800">
                <a:solidFill>
                  <a:srgbClr val="ff0000"/>
                </a:solidFill>
              </a:rPr>
              <a:t>De bad og sang salmer.</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da" altLang="ko-KR" sz="3600"/>
              <a:t>Ved midnatstid bad Paulus og Silas og sang salmer til Gud, og de andre fanger lyttede til dem.</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a" altLang="ko-KR" sz="2800">
                <a:solidFill>
                  <a:schemeClr val="tx1">
                    <a:lumMod val="65000"/>
                    <a:lumOff val="35000"/>
                  </a:schemeClr>
                </a:solidFill>
              </a:rPr>
              <a:t>Handlinger</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16:</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da" altLang="ko-KR" b="1">
                <a:solidFill>
                  <a:schemeClr val="tx1">
                    <a:lumMod val="50000"/>
                    <a:lumOff val="50000"/>
                  </a:schemeClr>
                </a:solidFill>
              </a:rPr>
              <a:t>nr. 96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Paulus prædikede evangeliet for kongen</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da" altLang="ko-KR" sz="3600"/>
              <a:t>Paulus svarede: "Kort eller lang tid - jeg beder Gud om, at ikke kun du, men alle, der lytter til mig i dag, må blive det, jeg er, undtagen disse lænker."</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a" altLang="ko-KR" sz="2800">
                <a:solidFill>
                  <a:schemeClr val="tx1">
                    <a:lumMod val="65000"/>
                    <a:lumOff val="35000"/>
                  </a:schemeClr>
                </a:solidFill>
              </a:rPr>
              <a:t>Handlinger</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26:</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Paulus forkyndte evangeliet og blev til sidst en fange i Jerusalem. Kong Agrippa spurgte om fangen Paulus' synder.</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"Du har tilladelse til at tale for dig selv!" Agrippa gav Paulus tid til at begynde sit forsvar.</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Paulus benyttede lejligheden til at forkynde evangeliet. "O konge, jeg håber, du kan blive ligesom mig, bortset fra disse lænker!"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Kongen fandt ingen synd hos Paulus. Paulus ønskede at tage til Rom og forkynde evangeliet for kejseren..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Netop da viste Moses og Elias sig foran dem og talte med Jesus.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Til sidst appellerede Paulus til den romerske kejser. Som fange steg Paulus på en båd for at tage til Roms kejser.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da" altLang="ko-KR" sz="3200">
                <a:solidFill>
                  <a:schemeClr val="tx1">
                    <a:lumMod val="65000"/>
                    <a:lumOff val="35000"/>
                  </a:schemeClr>
                </a:solidFill>
              </a:rPr>
              <a:t>Paulus var en fange, men han forkyndte evangeliet med stolthed</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a" altLang="ko-KR" sz="3200">
                <a:solidFill>
                  <a:schemeClr val="tx1">
                    <a:lumMod val="65000"/>
                    <a:lumOff val="35000"/>
                  </a:schemeClr>
                </a:solidFill>
              </a:rPr>
              <a:t>foran kongen af sin egen retssag.</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a" altLang="ko-KR" sz="3200">
                <a:solidFill>
                  <a:schemeClr val="tx1">
                    <a:lumMod val="65000"/>
                    <a:lumOff val="35000"/>
                  </a:schemeClr>
                </a:solidFill>
              </a:rPr>
              <a:t>Fordi han ikke skammede sig over evangeliet, og han troede, at det var en stolt sandhed.</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a" altLang="ko-KR" sz="3200">
                <a:solidFill>
                  <a:schemeClr val="tx1">
                    <a:lumMod val="65000"/>
                    <a:lumOff val="35000"/>
                  </a:schemeClr>
                </a:solidFill>
              </a:rPr>
              <a:t>Vi skal være i stand til med tillid og mod at forkynde Jesu evangelium, hvem vi end møder.</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da" altLang="ko-KR" sz="3200"/>
              <a:t>Hvem er Jesus?</a:t>
            </a:r>
            <a:r xmlns:a="http://schemas.openxmlformats.org/drawingml/2006/main">
              <a:rPr lang="d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a"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da" altLang="ko-KR" sz="3600">
                <a:solidFill>
                  <a:schemeClr val="tx1">
                    <a:lumMod val="65000"/>
                    <a:lumOff val="35000"/>
                  </a:schemeClr>
                </a:solidFill>
              </a:rPr>
              <a:t>Jesus er meget højere end det højeste menneske i verden.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Hvad gjorde Paulus, da kongen af Paulus' rettergang gav ham en chance for at tale?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① </a:t>
            </a:r>
            <a:r xmlns:a="http://schemas.openxmlformats.org/drawingml/2006/main">
              <a:rPr lang="da" altLang="ko-KR" sz="2800">
                <a:solidFill>
                  <a:schemeClr val="tx1">
                    <a:lumMod val="65000"/>
                    <a:lumOff val="35000"/>
                  </a:schemeClr>
                </a:solidFill>
              </a:rPr>
              <a:t>Han prædikede Jesu evangelium.</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② </a:t>
            </a:r>
            <a:r xmlns:a="http://schemas.openxmlformats.org/drawingml/2006/main">
              <a:rPr lang="da" altLang="ko-KR" sz="2800">
                <a:solidFill>
                  <a:schemeClr val="tx1">
                    <a:lumMod val="65000"/>
                    <a:lumOff val="35000"/>
                  </a:schemeClr>
                </a:solidFill>
              </a:rPr>
              <a:t>Han anklagede en dårlig person.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③ </a:t>
            </a:r>
            <a:r xmlns:a="http://schemas.openxmlformats.org/drawingml/2006/main">
              <a:rPr lang="da" altLang="ko-KR" sz="2800">
                <a:solidFill>
                  <a:schemeClr val="tx1">
                    <a:lumMod val="65000"/>
                    <a:lumOff val="35000"/>
                  </a:schemeClr>
                </a:solidFill>
              </a:rPr>
              <a:t>Han bad om at blive løsladt.</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④ </a:t>
            </a:r>
            <a:r xmlns:a="http://schemas.openxmlformats.org/drawingml/2006/main">
              <a:rPr lang="da" altLang="ko-KR" sz="2800">
                <a:solidFill>
                  <a:schemeClr val="tx1">
                    <a:lumMod val="65000"/>
                    <a:lumOff val="35000"/>
                  </a:schemeClr>
                </a:solidFill>
              </a:rPr>
              <a:t>Han bad og sang salmer.</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rgbClr val="ff0000"/>
                </a:solidFill>
              </a:rPr>
              <a:t>① </a:t>
            </a:r>
            <a:r xmlns:a="http://schemas.openxmlformats.org/drawingml/2006/main">
              <a:rPr lang="da" altLang="ko-KR" sz="2800">
                <a:solidFill>
                  <a:srgbClr val="ff0000"/>
                </a:solidFill>
              </a:rPr>
              <a:t>Han prædikede Jesu evangelium.</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da" altLang="ko-KR" sz="3600"/>
              <a:t>Paulus svarede: "Kort eller lang tid - jeg beder Gud om, at ikke kun du, men alle, der lytter til mig i dag, må blive det, jeg er, undtagen disse lænker."</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a" altLang="ko-KR" sz="2800">
                <a:solidFill>
                  <a:schemeClr val="tx1">
                    <a:lumMod val="65000"/>
                    <a:lumOff val="35000"/>
                  </a:schemeClr>
                </a:solidFill>
              </a:rPr>
              <a:t>Handlinger</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26:</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da" altLang="ko-KR" b="1">
                <a:solidFill>
                  <a:schemeClr val="tx1">
                    <a:lumMod val="50000"/>
                    <a:lumOff val="50000"/>
                  </a:schemeClr>
                </a:solidFill>
              </a:rPr>
              <a:t>nr. 97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Skibet synker!</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da" altLang="ko-KR" sz="3600"/>
              <a:t>og sagde: 'Vær ikke bange, Paulus. Du skal stilles for retten for Cæsar; og Gud har nådigt givet dig livet for alle, som sejler med dig.'</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a" altLang="ko-KR" sz="2800">
                <a:solidFill>
                  <a:schemeClr val="tx1">
                    <a:lumMod val="65000"/>
                    <a:lumOff val="35000"/>
                  </a:schemeClr>
                </a:solidFill>
              </a:rPr>
              <a:t>Handlinger</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27:</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Paulus blev ført til Rom med skib sammen med de andre fanger.</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Skibet var dog i fare for at synke på grund af tyfonen. Alle rystede af frygt.</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Paulus bad til Gud og fortalte det til folk. "Vær ikke bange. Gud sagde, at ingen ville dø."</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En røst fra skyen sagde: "Dette er min søn, som jeg elsker; med ham er jeg godt tilfreds. Hør på ham!"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Skibet sank, men som Paulus sagde, kunne folket alle lande på øen uden en eneste død.</a:t>
            </a:r>
            <a:r xmlns:a="http://schemas.openxmlformats.org/drawingml/2006/main">
              <a:rPr lang="da"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Paulus prædikede Jesus på øen og gav Gud ære.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da" altLang="ko-KR" sz="3200">
                <a:solidFill>
                  <a:schemeClr val="tx1">
                    <a:lumMod val="65000"/>
                    <a:lumOff val="35000"/>
                  </a:schemeClr>
                </a:solidFill>
              </a:rPr>
              <a:t>Paulus bad, opmuntrede andre, selv i krisetider, hvor skibet var ved at synke.</a:t>
            </a:r>
            <a:r xmlns:a="http://schemas.openxmlformats.org/drawingml/2006/main">
              <a:rPr lang="da" altLang="en-US" sz="3200">
                <a:solidFill>
                  <a:schemeClr val="tx1">
                    <a:lumMod val="65000"/>
                    <a:lumOff val="35000"/>
                  </a:schemeClr>
                </a:solidFill>
              </a:rPr>
              <a:t> </a:t>
            </a:r>
            <a:r xmlns:a="http://schemas.openxmlformats.org/drawingml/2006/main">
              <a:rPr lang="da" altLang="ko-KR" sz="3200">
                <a:solidFill>
                  <a:schemeClr val="tx1">
                    <a:lumMod val="65000"/>
                    <a:lumOff val="35000"/>
                  </a:schemeClr>
                </a:solidFill>
              </a:rPr>
              <a:t>Til sidst blev de alle reddet,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a" altLang="ko-KR" sz="3200">
                <a:solidFill>
                  <a:schemeClr val="tx1">
                    <a:lumMod val="65000"/>
                    <a:lumOff val="35000"/>
                  </a:schemeClr>
                </a:solidFill>
              </a:rPr>
              <a:t>ligesom Paul sagde.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a" altLang="ko-KR" sz="3200">
                <a:solidFill>
                  <a:schemeClr val="tx1">
                    <a:lumMod val="65000"/>
                    <a:lumOff val="35000"/>
                  </a:schemeClr>
                </a:solidFill>
              </a:rPr>
              <a:t>Guds folk er ansvarlige for at levere Guds vilje til verden gennem bøn og for den gode nyhed om Guds frelse.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da" altLang="ko-KR" sz="3200"/>
              <a:t>Hvem er Jesus?</a:t>
            </a:r>
            <a:r xmlns:a="http://schemas.openxmlformats.org/drawingml/2006/main">
              <a:rPr lang="d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a" altLang="ko-KR" sz="3600">
                <a:solidFill>
                  <a:srgbClr val="0070c0"/>
                </a:solidFill>
              </a:rPr>
              <a:t>Jesus er..</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da" altLang="ko-KR" sz="3600">
                <a:solidFill>
                  <a:schemeClr val="tx1">
                    <a:lumMod val="65000"/>
                    <a:lumOff val="35000"/>
                  </a:schemeClr>
                </a:solidFill>
              </a:rPr>
              <a:t>Jesus er ejer af alt liv i verden. Intet dør uden hans tilladelse.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Hvad gjorde Paul, da skibet mødte tyfonen?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① </a:t>
            </a:r>
            <a:r xmlns:a="http://schemas.openxmlformats.org/drawingml/2006/main">
              <a:rPr lang="da" altLang="ko-KR" sz="2800">
                <a:solidFill>
                  <a:schemeClr val="tx1">
                    <a:lumMod val="65000"/>
                    <a:lumOff val="35000"/>
                  </a:schemeClr>
                </a:solidFill>
              </a:rPr>
              <a:t>Han græd.</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② </a:t>
            </a:r>
            <a:r xmlns:a="http://schemas.openxmlformats.org/drawingml/2006/main">
              <a:rPr lang="da" altLang="ko-KR" sz="2800">
                <a:solidFill>
                  <a:schemeClr val="tx1">
                    <a:lumMod val="65000"/>
                    <a:lumOff val="35000"/>
                  </a:schemeClr>
                </a:solidFill>
              </a:rPr>
              <a:t>Han sprang i havet.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③ </a:t>
            </a:r>
            <a:r xmlns:a="http://schemas.openxmlformats.org/drawingml/2006/main">
              <a:rPr lang="da" altLang="ko-KR" sz="2800">
                <a:solidFill>
                  <a:schemeClr val="tx1">
                    <a:lumMod val="65000"/>
                    <a:lumOff val="35000"/>
                  </a:schemeClr>
                </a:solidFill>
              </a:rPr>
              <a:t>Han kæmpede mod piloten.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④ </a:t>
            </a:r>
            <a:r xmlns:a="http://schemas.openxmlformats.org/drawingml/2006/main">
              <a:rPr lang="da" altLang="ko-KR" sz="2800">
                <a:solidFill>
                  <a:schemeClr val="tx1">
                    <a:lumMod val="65000"/>
                    <a:lumOff val="35000"/>
                  </a:schemeClr>
                </a:solidFill>
              </a:rPr>
              <a:t>Han bad til Gud.</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rgbClr val="ff0000"/>
                </a:solidFill>
              </a:rPr>
              <a:t>④ </a:t>
            </a:r>
            <a:r xmlns:a="http://schemas.openxmlformats.org/drawingml/2006/main">
              <a:rPr lang="da" altLang="ko-KR" sz="2800">
                <a:solidFill>
                  <a:srgbClr val="ff0000"/>
                </a:solidFill>
              </a:rPr>
              <a:t>Han bad til Gud.</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da" altLang="ko-KR" sz="3600"/>
              <a:t>og sagde: 'Vær ikke bange, Paulus. Du skal stilles for retten for Cæsar; og Gud har nådigt givet dig livet for alle, som sejler med dig.'</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a" altLang="ko-KR" sz="2800">
                <a:solidFill>
                  <a:schemeClr val="tx1">
                    <a:lumMod val="65000"/>
                    <a:lumOff val="35000"/>
                  </a:schemeClr>
                </a:solidFill>
              </a:rPr>
              <a:t>Handlinger</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27:</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da" altLang="ko-KR" b="1">
                <a:solidFill>
                  <a:schemeClr val="tx1">
                    <a:lumMod val="50000"/>
                    <a:lumOff val="50000"/>
                  </a:schemeClr>
                </a:solidFill>
              </a:rPr>
              <a:t>nr. 98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Paulus' bøn for Onesimus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da" altLang="ko-KR" sz="3600"/>
              <a:t>Jeg appellerer til dig for min søn Onesimus, som blev min søn, mens jeg var i lænker.</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a" altLang="ko-KR" sz="2800">
                <a:solidFill>
                  <a:schemeClr val="tx1">
                    <a:lumMod val="65000"/>
                    <a:lumOff val="35000"/>
                  </a:schemeClr>
                </a:solidFill>
              </a:rPr>
              <a:t>Filemon</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Onesimus var Filemons tjener. Men han sneg sig uden sin herres tilladelse til Rom.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Onesimus mødte Paulus, der sad fængslet i Rom. Paulus forkyndte evangeliet for ham, og han kom til at tro på Jesus.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Da de hørte dette, faldt de forskrækkede ned til jorden. Jesus sagde: "Vær ikke bange." Da de så op, så de ingen undtagen Jesus.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Paulus bad Onesimus om at gå tilbage til sin mester Filemon og bede om tilgivelse. Og Paulus sagde til Onesimus, at han skulle leve som en troende på Jesus.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Onesimus var bekymret. For på det tidspunkt blev den undslupne tjener dræbt af sin ejer.</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Paulus skrev et brev til Onesimus til sin herre, Filemon, for at tilgive ham. Dette brev er 'Pilemon' i Bibelen.</a:t>
            </a:r>
            <a:r xmlns:a="http://schemas.openxmlformats.org/drawingml/2006/main">
              <a:rPr lang="d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da" altLang="ko-KR" sz="3200">
                <a:solidFill>
                  <a:schemeClr val="tx1">
                    <a:lumMod val="65000"/>
                    <a:lumOff val="35000"/>
                  </a:schemeClr>
                </a:solidFill>
              </a:rPr>
              <a:t>Paulus genoprettede det brudte forhold mellem Onesimus og Filemon. Onesimus bad Filemon om tilgivelse, og Filemon tilgav Onesimus.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a" altLang="ko-KR" sz="3200">
                <a:solidFill>
                  <a:schemeClr val="tx1">
                    <a:lumMod val="65000"/>
                    <a:lumOff val="35000"/>
                  </a:schemeClr>
                </a:solidFill>
              </a:rPr>
              <a:t>Vi er nødt til at bede om tilgivelse, hvis vi har gjort noget forkert.</a:t>
            </a:r>
            <a:r xmlns:a="http://schemas.openxmlformats.org/drawingml/2006/main">
              <a:rPr lang="da" altLang="en-US" sz="3200">
                <a:solidFill>
                  <a:schemeClr val="tx1">
                    <a:lumMod val="65000"/>
                    <a:lumOff val="35000"/>
                  </a:schemeClr>
                </a:solidFill>
              </a:rPr>
              <a:t> </a:t>
            </a:r>
            <a:r xmlns:a="http://schemas.openxmlformats.org/drawingml/2006/main">
              <a:rPr lang="da" altLang="ko-KR" sz="3200">
                <a:solidFill>
                  <a:schemeClr val="tx1">
                    <a:lumMod val="65000"/>
                    <a:lumOff val="35000"/>
                  </a:schemeClr>
                </a:solidFill>
              </a:rPr>
              <a:t>Og hvis nogen gjorde noget forkert mod os, må vi tilgive dem.</a:t>
            </a:r>
            <a:r xmlns:a="http://schemas.openxmlformats.org/drawingml/2006/main">
              <a:rPr lang="da" altLang="en-US" sz="3200">
                <a:solidFill>
                  <a:schemeClr val="tx1">
                    <a:lumMod val="65000"/>
                    <a:lumOff val="35000"/>
                  </a:schemeClr>
                </a:solidFill>
              </a:rPr>
              <a:t> </a:t>
            </a:r>
            <a:r xmlns:a="http://schemas.openxmlformats.org/drawingml/2006/main">
              <a:rPr lang="da" altLang="ko-KR" sz="3200">
                <a:solidFill>
                  <a:schemeClr val="tx1">
                    <a:lumMod val="65000"/>
                    <a:lumOff val="35000"/>
                  </a:schemeClr>
                </a:solidFill>
              </a:rPr>
              <a:t>Det er, hvad folk tror på Jesus.</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da" altLang="ko-KR" sz="3200"/>
              <a:t>Hvem er Jesus?</a:t>
            </a:r>
            <a:r xmlns:a="http://schemas.openxmlformats.org/drawingml/2006/main">
              <a:rPr lang="d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a"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da" altLang="ko-KR" sz="3600">
                <a:solidFill>
                  <a:schemeClr val="tx1">
                    <a:lumMod val="65000"/>
                    <a:lumOff val="35000"/>
                  </a:schemeClr>
                </a:solidFill>
              </a:rPr>
              <a:t>Jesus bringer fred og forsoning, hvor der er kampe og konflikter.</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Hvem mødte Onesimus i Rom, da han løb væk fra sin ejer, Filemon?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① </a:t>
            </a:r>
            <a:r xmlns:a="http://schemas.openxmlformats.org/drawingml/2006/main">
              <a:rPr lang="da" altLang="ko-KR" sz="2800">
                <a:solidFill>
                  <a:schemeClr val="tx1">
                    <a:lumMod val="65000"/>
                    <a:lumOff val="35000"/>
                  </a:schemeClr>
                </a:solidFill>
              </a:rPr>
              <a:t>Peter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② </a:t>
            </a:r>
            <a:r xmlns:a="http://schemas.openxmlformats.org/drawingml/2006/main">
              <a:rPr lang="da" altLang="ko-KR" sz="2800">
                <a:solidFill>
                  <a:schemeClr val="tx1">
                    <a:lumMod val="65000"/>
                    <a:lumOff val="35000"/>
                  </a:schemeClr>
                </a:solidFill>
              </a:rPr>
              <a:t>John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③ </a:t>
            </a:r>
            <a:r xmlns:a="http://schemas.openxmlformats.org/drawingml/2006/main">
              <a:rPr lang="da" altLang="ko-KR" sz="2800">
                <a:solidFill>
                  <a:schemeClr val="tx1">
                    <a:lumMod val="65000"/>
                    <a:lumOff val="35000"/>
                  </a:schemeClr>
                </a:solidFill>
              </a:rPr>
              <a:t>Barnabas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④ </a:t>
            </a:r>
            <a:r xmlns:a="http://schemas.openxmlformats.org/drawingml/2006/main">
              <a:rPr lang="da" altLang="ko-KR" sz="2800">
                <a:solidFill>
                  <a:schemeClr val="tx1">
                    <a:lumMod val="65000"/>
                    <a:lumOff val="35000"/>
                  </a:schemeClr>
                </a:solidFill>
              </a:rPr>
              <a:t>Paul</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rgbClr val="ff0000"/>
                </a:solidFill>
              </a:rPr>
              <a:t>④ </a:t>
            </a:r>
            <a:r xmlns:a="http://schemas.openxmlformats.org/drawingml/2006/main">
              <a:rPr lang="da" altLang="ko-KR" sz="2800">
                <a:solidFill>
                  <a:srgbClr val="ff0000"/>
                </a:solidFill>
              </a:rPr>
              <a:t>Paul</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da" altLang="ko-KR" sz="3600"/>
              <a:t>Jeg appellerer til dig for min søn Onesimus, som blev min søn, mens jeg var i lænker.</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a" altLang="ko-KR" sz="2800">
                <a:solidFill>
                  <a:schemeClr val="tx1">
                    <a:lumMod val="65000"/>
                    <a:lumOff val="35000"/>
                  </a:schemeClr>
                </a:solidFill>
              </a:rPr>
              <a:t>Filemon</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da" altLang="ko-KR" b="1">
                <a:solidFill>
                  <a:schemeClr val="tx1">
                    <a:lumMod val="50000"/>
                    <a:lumOff val="50000"/>
                  </a:schemeClr>
                </a:solidFill>
              </a:rPr>
              <a:t>nr. 99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Timothy, Paulus' discipel</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da" altLang="ko-KR" sz="3600"/>
              <a:t>Jeg er blevet mindet om din oprigtige tro, som først levede i din bedstemor Lois og i din mor Eunice, og som jeg er overbevist om, nu også bor i dig.</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a" altLang="ko-KR" sz="2800">
                <a:solidFill>
                  <a:schemeClr val="tx1">
                    <a:lumMod val="65000"/>
                    <a:lumOff val="35000"/>
                  </a:schemeClr>
                </a:solidFill>
              </a:rPr>
              <a:t>2 Timothy</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4:</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Paulus havde en discipel ved navn Timoteus. Timothy har været missionær med Paulus, siden han var dreng.</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da" sz="3200">
                <a:solidFill>
                  <a:schemeClr val="tx1">
                    <a:lumMod val="65000"/>
                    <a:lumOff val="35000"/>
                  </a:schemeClr>
                </a:solidFill>
              </a:rPr>
              <a:t>Der var en mand, der havde to sønner. Den anden søn bad sin far om at give ham sin del af ejendommen på forhånd.</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da" sz="3600">
                <a:solidFill>
                  <a:schemeClr val="tx1">
                    <a:lumMod val="65000"/>
                    <a:lumOff val="35000"/>
                  </a:schemeClr>
                </a:solidFill>
              </a:rPr>
              <a:t>Jesus var på denne jord i menneskelig skikkelse, men han er også Gud.</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da" sz="3600">
                <a:solidFill>
                  <a:schemeClr val="tx1">
                    <a:lumMod val="65000"/>
                    <a:lumOff val="35000"/>
                  </a:schemeClr>
                </a:solidFill>
              </a:rPr>
              <a:t>Som Gud befalede sine disciple på bjerget,</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da" sz="3600">
                <a:solidFill>
                  <a:schemeClr val="tx1">
                    <a:lumMod val="65000"/>
                    <a:lumOff val="35000"/>
                  </a:schemeClr>
                </a:solidFill>
              </a:rPr>
              <a:t>vi skal tro på Jesus som Guds søn og lytte nøje til ham.</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Paulus, der sad i fængsel, vidste, at han var ved at dø, og skrev et brev til sin elskede discipel Timoteus.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Brevet sagde, hvordan Timoteus skulle undervise de troende som kirkeminister.</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Timoteus og de troende læste Paulus' brev og besluttede ikke at miste troen før enden, selv under forfølgelse.</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Så Paulus' tro er gået i arv til hans discipel Timoteus og igen til menighederne.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da" altLang="ko-KR" sz="3600">
                <a:solidFill>
                  <a:schemeClr val="tx1">
                    <a:lumMod val="65000"/>
                    <a:lumOff val="35000"/>
                  </a:schemeClr>
                </a:solidFill>
              </a:rPr>
              <a:t>Takket være evangelisterne, der forkyndte evangeliet for os, og de lærere, der lærte os Guds ord, er vores tro og vores kirke vokset.</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da" altLang="ko-KR" sz="3600">
                <a:solidFill>
                  <a:schemeClr val="tx1">
                    <a:lumMod val="65000"/>
                    <a:lumOff val="35000"/>
                  </a:schemeClr>
                </a:solidFill>
              </a:rPr>
              <a:t>Nu skal vi udfri vores tro og lære dem Guds ord, som vi har lært.</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da" altLang="ko-KR" sz="3200"/>
              <a:t>Hvem er Jesus?</a:t>
            </a:r>
            <a:r xmlns:a="http://schemas.openxmlformats.org/drawingml/2006/main">
              <a:rPr lang="d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a" altLang="ko-KR" sz="3600">
                <a:solidFill>
                  <a:srgbClr val="0070c0"/>
                </a:solidFill>
              </a:rPr>
              <a:t>Jesus er..</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da" altLang="ko-KR" sz="3600">
                <a:solidFill>
                  <a:schemeClr val="tx1">
                    <a:lumMod val="65000"/>
                    <a:lumOff val="35000"/>
                  </a:schemeClr>
                </a:solidFill>
              </a:rPr>
              <a:t>Jesus er genopstået, og han lever evigt, med kirker og troende, der tror på ham.</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Hvem skrev Paulus brevet til, da hans dødsdag nærmede sig?</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① </a:t>
            </a:r>
            <a:r xmlns:a="http://schemas.openxmlformats.org/drawingml/2006/main">
              <a:rPr lang="da" altLang="ko-KR" sz="2800">
                <a:solidFill>
                  <a:schemeClr val="tx1">
                    <a:lumMod val="65000"/>
                    <a:lumOff val="35000"/>
                  </a:schemeClr>
                </a:solidFill>
              </a:rPr>
              <a:t>Luke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② </a:t>
            </a:r>
            <a:r xmlns:a="http://schemas.openxmlformats.org/drawingml/2006/main">
              <a:rPr lang="da" altLang="ko-KR" sz="2800">
                <a:solidFill>
                  <a:schemeClr val="tx1">
                    <a:lumMod val="65000"/>
                    <a:lumOff val="35000"/>
                  </a:schemeClr>
                </a:solidFill>
              </a:rPr>
              <a:t>Marker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③ </a:t>
            </a:r>
            <a:r xmlns:a="http://schemas.openxmlformats.org/drawingml/2006/main">
              <a:rPr lang="da" altLang="ko-KR" sz="2800">
                <a:solidFill>
                  <a:schemeClr val="tx1">
                    <a:lumMod val="65000"/>
                    <a:lumOff val="35000"/>
                  </a:schemeClr>
                </a:solidFill>
              </a:rPr>
              <a:t>Timothy</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④ </a:t>
            </a:r>
            <a:r xmlns:a="http://schemas.openxmlformats.org/drawingml/2006/main">
              <a:rPr lang="da" altLang="ko-KR" sz="2800">
                <a:solidFill>
                  <a:schemeClr val="tx1">
                    <a:lumMod val="65000"/>
                    <a:lumOff val="35000"/>
                  </a:schemeClr>
                </a:solidFill>
              </a:rPr>
              <a:t>Silas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rgbClr val="ff0000"/>
                </a:solidFill>
              </a:rPr>
              <a:t>③ </a:t>
            </a:r>
            <a:r xmlns:a="http://schemas.openxmlformats.org/drawingml/2006/main">
              <a:rPr lang="da" altLang="ko-KR" sz="2800">
                <a:solidFill>
                  <a:srgbClr val="ff0000"/>
                </a:solidFill>
              </a:rPr>
              <a:t>Timothy</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da" altLang="ko-KR" sz="3600"/>
              <a:t>Jeg er blevet mindet om din oprigtige tro, som først levede i din bedstemor Lois og i din mor Eunice, og som jeg er overbevist om, nu også bor i dig.</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a" altLang="ko-KR" sz="2800">
                <a:solidFill>
                  <a:schemeClr val="tx1">
                    <a:lumMod val="65000"/>
                    <a:lumOff val="35000"/>
                  </a:schemeClr>
                </a:solidFill>
              </a:rPr>
              <a:t>2 Timothy</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4:</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da" altLang="ko-KR" b="1">
                <a:solidFill>
                  <a:schemeClr val="tx1">
                    <a:lumMod val="50000"/>
                    <a:lumOff val="50000"/>
                  </a:schemeClr>
                </a:solidFill>
              </a:rPr>
              <a:t>nr. 100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John så et fantastisk syn</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da" altLang="ko-KR" sz="3600"/>
              <a:t>Den, der vidner om disse ting, siger: "Ja, jeg kommer snart." Amen. Kom, Herre Jesus.</a:t>
            </a:r>
            <a:endParaRPr xmlns:a="http://schemas.openxmlformats.org/drawingml/2006/main" lang="en-US" altLang="ko-KR" sz="3600"/>
          </a:p>
          <a:p>
            <a:pPr xmlns:a="http://schemas.openxmlformats.org/drawingml/2006/main" lvl="0">
              <a:defRPr/>
            </a:pPr>
            <a:r xmlns:a="http://schemas.openxmlformats.org/drawingml/2006/main">
              <a:rPr lang="da"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a" altLang="ko-KR" sz="2800">
                <a:solidFill>
                  <a:schemeClr val="tx1">
                    <a:lumMod val="65000"/>
                    <a:lumOff val="35000"/>
                  </a:schemeClr>
                </a:solidFill>
              </a:rPr>
              <a:t>Åbenbaring</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22:</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da" sz="3200"/>
              <a:t>Hvem er Jesus?</a:t>
            </a:r>
            <a:r xmlns:a="http://schemas.openxmlformats.org/drawingml/2006/main">
              <a:rPr altLang="en-US" lang="d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rgbClr val="0070c0"/>
                </a:solidFill>
              </a:rPr>
              <a:t>Jesus er..</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Jesus er den, der skinner smukt med et herligt udseende.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Forfølgelsen af kirken blev værre og værre dag for dag. Alle hans disciple blev martyrdøden, mens de bevarede troen, og Johannes var alene begrænset til Patmos.</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En dag hørte han en høj stemme som en trompet, der sagde: "Skriv på en rulle, hvad du ser, og send den til de syv kirker."</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Johannes så også Jesus. Jesus var billedet af en konge, der havde al verdens magt.</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Johannes så den nye himmel og det nye land, der skal komme. Der vil ikke være noget ondt, der vil ikke være nogen sorg, og der vil altid være lykke med Gud.</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Johannes skrev alle disse syner og skrev dem til menighederne. "Bevar din tro, for Herren kommer igen!" Dette er den sidste bog i Bibelen, Åbenbaringen</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lektion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da" altLang="ko-KR" sz="3200">
                <a:solidFill>
                  <a:schemeClr val="tx1">
                    <a:lumMod val="65000"/>
                    <a:lumOff val="35000"/>
                  </a:schemeClr>
                </a:solidFill>
              </a:rPr>
              <a:t>Jesus vil komme tilbage igen til denne jord</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a" altLang="ko-KR" sz="3200">
                <a:solidFill>
                  <a:schemeClr val="tx1">
                    <a:lumMod val="65000"/>
                    <a:lumOff val="35000"/>
                  </a:schemeClr>
                </a:solidFill>
              </a:rPr>
              <a:t>som dommer en dag.</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a" altLang="ko-KR" sz="3200">
                <a:solidFill>
                  <a:schemeClr val="tx1">
                    <a:lumMod val="65000"/>
                    <a:lumOff val="35000"/>
                  </a:schemeClr>
                </a:solidFill>
              </a:rPr>
              <a:t>På det tidspunkt troede de, der ikke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a" altLang="ko-KR" sz="3200">
                <a:solidFill>
                  <a:schemeClr val="tx1">
                    <a:lumMod val="65000"/>
                    <a:lumOff val="35000"/>
                  </a:schemeClr>
                </a:solidFill>
              </a:rPr>
              <a:t>i Jesus lide for evigt,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a" altLang="ko-KR" sz="3200">
                <a:solidFill>
                  <a:schemeClr val="tx1">
                    <a:lumMod val="65000"/>
                    <a:lumOff val="35000"/>
                  </a:schemeClr>
                </a:solidFill>
              </a:rPr>
              <a:t>De, der tror på Jesus, vil nyde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a" altLang="ko-KR" sz="3200">
                <a:solidFill>
                  <a:schemeClr val="tx1">
                    <a:lumMod val="65000"/>
                    <a:lumOff val="35000"/>
                  </a:schemeClr>
                </a:solidFill>
              </a:rPr>
              <a:t>Evigt liv med lykke.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a" altLang="ko-KR" sz="3200">
                <a:solidFill>
                  <a:schemeClr val="tx1">
                    <a:lumMod val="65000"/>
                    <a:lumOff val="35000"/>
                  </a:schemeClr>
                </a:solidFill>
              </a:rPr>
              <a:t>Venter du på, at Jesus skal komme igen?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a" altLang="ko-KR" sz="3200">
                <a:solidFill>
                  <a:schemeClr val="tx1">
                    <a:lumMod val="65000"/>
                    <a:lumOff val="35000"/>
                  </a:schemeClr>
                </a:solidFill>
              </a:rPr>
              <a:t>Vi må ikke miste det håb, vi skal bevare vores tro på denne jord til enden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da" altLang="ko-KR" sz="3200"/>
              <a:t>Hvem er Jesus?</a:t>
            </a:r>
            <a:r xmlns:a="http://schemas.openxmlformats.org/drawingml/2006/main">
              <a:rPr lang="d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a"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da" altLang="ko-KR" sz="3600">
                <a:solidFill>
                  <a:schemeClr val="tx1">
                    <a:lumMod val="65000"/>
                    <a:lumOff val="35000"/>
                  </a:schemeClr>
                </a:solidFill>
              </a:rPr>
              <a:t>Jesus vil komme tilbage igen til denne jord som konge, dømme alt og herske over alt for evigt.</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Hvad hedder øen, hvor disciplen Johannes var indespærret?</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① </a:t>
            </a:r>
            <a:r xmlns:a="http://schemas.openxmlformats.org/drawingml/2006/main">
              <a:rPr lang="da" altLang="ko-KR" sz="2800">
                <a:solidFill>
                  <a:schemeClr val="tx1">
                    <a:lumMod val="65000"/>
                    <a:lumOff val="35000"/>
                  </a:schemeClr>
                </a:solidFill>
              </a:rPr>
              <a:t>Malta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② </a:t>
            </a:r>
            <a:r xmlns:a="http://schemas.openxmlformats.org/drawingml/2006/main">
              <a:rPr lang="da" altLang="ko-KR" sz="2800">
                <a:solidFill>
                  <a:schemeClr val="tx1">
                    <a:lumMod val="65000"/>
                    <a:lumOff val="35000"/>
                  </a:schemeClr>
                </a:solidFill>
              </a:rPr>
              <a:t>Hawaii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③ </a:t>
            </a:r>
            <a:r xmlns:a="http://schemas.openxmlformats.org/drawingml/2006/main">
              <a:rPr lang="da" altLang="ko-KR" sz="2800">
                <a:solidFill>
                  <a:schemeClr val="tx1">
                    <a:lumMod val="65000"/>
                    <a:lumOff val="35000"/>
                  </a:schemeClr>
                </a:solidFill>
              </a:rPr>
              <a:t>Kittim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chemeClr val="tx1">
                    <a:lumMod val="65000"/>
                    <a:lumOff val="35000"/>
                  </a:schemeClr>
                </a:solidFill>
              </a:rPr>
              <a:t>④ </a:t>
            </a:r>
            <a:r xmlns:a="http://schemas.openxmlformats.org/drawingml/2006/main">
              <a:rPr lang="da" altLang="ko-KR" sz="2800">
                <a:solidFill>
                  <a:schemeClr val="tx1">
                    <a:lumMod val="65000"/>
                    <a:lumOff val="35000"/>
                  </a:schemeClr>
                </a:solidFill>
              </a:rPr>
              <a:t>Patmos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a" altLang="en-US" sz="2800">
                <a:solidFill>
                  <a:srgbClr val="ff0000"/>
                </a:solidFill>
              </a:rPr>
              <a:t>④ </a:t>
            </a:r>
            <a:r xmlns:a="http://schemas.openxmlformats.org/drawingml/2006/main">
              <a:rPr lang="da" altLang="ko-KR" sz="2800">
                <a:solidFill>
                  <a:srgbClr val="ff0000"/>
                </a:solidFill>
              </a:rPr>
              <a:t>Patmos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da" altLang="ko-KR" sz="4000"/>
              <a:t>Dagens ord</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da" altLang="ko-KR" sz="3600"/>
              <a:t>Den, der vidner om disse ting, siger: "Ja, jeg kommer snart." Amen. Kom, Herre Jesus.</a:t>
            </a:r>
            <a:endParaRPr xmlns:a="http://schemas.openxmlformats.org/drawingml/2006/main" lang="en-US" altLang="ko-KR" sz="3600"/>
          </a:p>
          <a:p>
            <a:pPr xmlns:a="http://schemas.openxmlformats.org/drawingml/2006/main" lvl="0">
              <a:defRPr/>
            </a:pPr>
            <a:r xmlns:a="http://schemas.openxmlformats.org/drawingml/2006/main">
              <a:rPr lang="da"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a" altLang="ko-KR" sz="2800">
                <a:solidFill>
                  <a:schemeClr val="tx1">
                    <a:lumMod val="65000"/>
                    <a:lumOff val="35000"/>
                  </a:schemeClr>
                </a:solidFill>
              </a:rPr>
              <a:t>Åbenbaring</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22:</a:t>
            </a:r>
            <a:r xmlns:a="http://schemas.openxmlformats.org/drawingml/2006/main">
              <a:rPr lang="da" altLang="en-US" sz="2800">
                <a:solidFill>
                  <a:schemeClr val="tx1">
                    <a:lumMod val="65000"/>
                    <a:lumOff val="35000"/>
                  </a:schemeClr>
                </a:solidFill>
              </a:rPr>
              <a:t> </a:t>
            </a:r>
            <a:r xmlns:a="http://schemas.openxmlformats.org/drawingml/2006/main">
              <a:rPr lang="da"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a:t>
            </a:r>
            <a:r xmlns:a="http://schemas.openxmlformats.org/drawingml/2006/main">
              <a:rPr altLang="en-US" lang="da" sz="4000">
                <a:solidFill>
                  <a:srgbClr val="ff0000"/>
                </a:solidFill>
              </a:rPr>
              <a:t> </a:t>
            </a:r>
            <a:r xmlns:a="http://schemas.openxmlformats.org/drawingml/2006/main">
              <a:rPr altLang="ko-KR" lang="da" sz="4000">
                <a:solidFill>
                  <a:srgbClr val="ff0000"/>
                </a:solidFill>
              </a:rPr>
              <a:t>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da" sz="3200">
                <a:solidFill>
                  <a:schemeClr val="tx1">
                    <a:lumMod val="65000"/>
                    <a:lumOff val="35000"/>
                  </a:schemeClr>
                </a:solidFill>
              </a:rPr>
              <a:t>Hvem så ikke Jesu forvandling?</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① </a:t>
            </a:r>
            <a:r xmlns:a="http://schemas.openxmlformats.org/drawingml/2006/main">
              <a:rPr altLang="ko-KR" lang="da" sz="2800">
                <a:solidFill>
                  <a:schemeClr val="tx1">
                    <a:lumMod val="65000"/>
                    <a:lumOff val="35000"/>
                  </a:schemeClr>
                </a:solidFill>
              </a:rPr>
              <a:t>Peter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② </a:t>
            </a:r>
            <a:r xmlns:a="http://schemas.openxmlformats.org/drawingml/2006/main">
              <a:rPr altLang="ko-KR" lang="da" sz="2800">
                <a:solidFill>
                  <a:schemeClr val="tx1">
                    <a:lumMod val="65000"/>
                    <a:lumOff val="35000"/>
                  </a:schemeClr>
                </a:solidFill>
              </a:rPr>
              <a:t>James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③ </a:t>
            </a:r>
            <a:r xmlns:a="http://schemas.openxmlformats.org/drawingml/2006/main">
              <a:rPr altLang="ko-KR" lang="da" sz="2800">
                <a:solidFill>
                  <a:schemeClr val="tx1">
                    <a:lumMod val="65000"/>
                    <a:lumOff val="35000"/>
                  </a:schemeClr>
                </a:solidFill>
              </a:rPr>
              <a:t>John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④ </a:t>
            </a:r>
            <a:r xmlns:a="http://schemas.openxmlformats.org/drawingml/2006/main">
              <a:rPr altLang="ko-KR" lang="da" sz="2800">
                <a:solidFill>
                  <a:schemeClr val="tx1">
                    <a:lumMod val="65000"/>
                    <a:lumOff val="35000"/>
                  </a:schemeClr>
                </a:solidFill>
              </a:rPr>
              <a:t>Thomas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rgbClr val="ff0000"/>
                </a:solidFill>
              </a:rPr>
              <a:t>④ </a:t>
            </a:r>
            <a:r xmlns:a="http://schemas.openxmlformats.org/drawingml/2006/main">
              <a:rPr altLang="ko-KR" lang="da" sz="2800">
                <a:solidFill>
                  <a:srgbClr val="ff0000"/>
                </a:solidFill>
              </a:rPr>
              <a:t>Thomas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da" sz="3600"/>
              <a:t>Der blev han forvandlet foran dem. Hans ansigt skinnede som solen, og hans tøj blev hvidt som lyset.</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a" sz="2800">
                <a:solidFill>
                  <a:schemeClr val="tx1">
                    <a:lumMod val="65000"/>
                    <a:lumOff val="35000"/>
                  </a:schemeClr>
                </a:solidFill>
              </a:rPr>
              <a:t>Matthew</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17:</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da" altLang="ko-KR" b="1">
                <a:solidFill>
                  <a:schemeClr val="tx1">
                    <a:lumMod val="50000"/>
                    <a:lumOff val="50000"/>
                  </a:schemeClr>
                </a:solidFill>
              </a:rPr>
              <a:t>nr. 75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da" altLang="ko-KR" sz="4400"/>
              <a:t>Jesus</a:t>
            </a:r>
            <a:r xmlns:a="http://schemas.openxmlformats.org/drawingml/2006/main">
              <a:rPr lang="da" altLang="en-US" sz="4400"/>
              <a:t> </a:t>
            </a:r>
            <a:r xmlns:a="http://schemas.openxmlformats.org/drawingml/2006/main">
              <a:rPr lang="da" altLang="ko-KR" sz="4400"/>
              <a:t>Elsker børn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da" sz="3600"/>
              <a:t>Da Jesus så dette, blev han vred. Han sagde til dem: "Lad de små børn komme til mig og hindre dem ikke, for Guds rige tilhører sådanne som disse.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a" sz="2800">
                <a:solidFill>
                  <a:schemeClr val="tx1">
                    <a:lumMod val="65000"/>
                    <a:lumOff val="35000"/>
                  </a:schemeClr>
                </a:solidFill>
              </a:rPr>
              <a:t>Mærke</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En forælder bragte sit barn til Jesus for at blive velsignet af Jesus.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Så irettesatte Jesu disciple ham. "Hvordan vover du at bringe dit barn til Jesus?"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Da Jesus så det, sagde han vredt.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“Lad være med at forhindre børnene i at komme til mig. Guds rige tilhører sådanne som disse børn.”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da" sz="3200">
                <a:solidFill>
                  <a:schemeClr val="tx1">
                    <a:lumMod val="65000"/>
                    <a:lumOff val="35000"/>
                  </a:schemeClr>
                </a:solidFill>
              </a:rPr>
              <a:t>Men sønnen havde spildt al sin ejendom i det fjerne land og blev elendig.</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"Enhver, der ikke vil modtage Guds rige som et lille barn, kommer aldrig ind i det." Og han tog børnene i sine arme, lagde hænderne på dem og velsignede dem.</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da" sz="3600">
                <a:solidFill>
                  <a:schemeClr val="tx1">
                    <a:lumMod val="65000"/>
                    <a:lumOff val="35000"/>
                  </a:schemeClr>
                </a:solidFill>
              </a:rPr>
              <a:t>Jesus sagde, at Guds rige tilhører sådanne som disse børn.</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da" sz="3600">
                <a:solidFill>
                  <a:schemeClr val="tx1">
                    <a:lumMod val="65000"/>
                    <a:lumOff val="35000"/>
                  </a:schemeClr>
                </a:solidFill>
              </a:rPr>
              <a:t>Lad os også blive børn, der elsker Gud og adlyder Jesus uden at miste det rene, ærlige,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da" sz="3600">
                <a:solidFill>
                  <a:schemeClr val="tx1">
                    <a:lumMod val="65000"/>
                    <a:lumOff val="35000"/>
                  </a:schemeClr>
                </a:solidFill>
              </a:rPr>
              <a:t>og ægte hjerte af et barn.</a:t>
            </a:r>
            <a:r xmlns:a="http://schemas.openxmlformats.org/drawingml/2006/main">
              <a:rPr altLang="en-US" lang="da"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da" sz="3200"/>
              <a:t>Hvem er Jesus?</a:t>
            </a:r>
            <a:r xmlns:a="http://schemas.openxmlformats.org/drawingml/2006/main">
              <a:rPr altLang="en-US" lang="d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rgbClr val="0070c0"/>
                </a:solidFill>
              </a:rPr>
              <a:t>Jesus</a:t>
            </a:r>
            <a:r xmlns:a="http://schemas.openxmlformats.org/drawingml/2006/main">
              <a:rPr altLang="en-US" lang="da" sz="3600">
                <a:solidFill>
                  <a:srgbClr val="0070c0"/>
                </a:solidFill>
              </a:rPr>
              <a:t> </a:t>
            </a:r>
            <a:r xmlns:a="http://schemas.openxmlformats.org/drawingml/2006/main">
              <a:rPr altLang="ko-KR" lang="da" sz="3600">
                <a:solidFill>
                  <a:srgbClr val="0070c0"/>
                </a:solidFill>
              </a:rPr>
              <a:t>er..</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Jesus er den, der elsker, værdsætter og velsigner børn.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da" sz="3200">
                <a:solidFill>
                  <a:schemeClr val="tx1">
                    <a:lumMod val="65000"/>
                    <a:lumOff val="35000"/>
                  </a:schemeClr>
                </a:solidFill>
              </a:rPr>
              <a:t>Hvad gjorde disciplene, da børnene prøvede at gå til Jesus?</a:t>
            </a:r>
            <a:r xmlns:a="http://schemas.openxmlformats.org/drawingml/2006/main">
              <a:rPr altLang="en-US" lang="da"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① </a:t>
            </a:r>
            <a:r xmlns:a="http://schemas.openxmlformats.org/drawingml/2006/main">
              <a:rPr altLang="ko-KR" lang="da" sz="2800">
                <a:solidFill>
                  <a:schemeClr val="tx1">
                    <a:lumMod val="65000"/>
                    <a:lumOff val="35000"/>
                  </a:schemeClr>
                </a:solidFill>
              </a:rPr>
              <a:t>De bød dem med glæde velkommen.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② </a:t>
            </a:r>
            <a:r xmlns:a="http://schemas.openxmlformats.org/drawingml/2006/main">
              <a:rPr altLang="ko-KR" lang="da" sz="2800">
                <a:solidFill>
                  <a:schemeClr val="tx1">
                    <a:lumMod val="65000"/>
                    <a:lumOff val="35000"/>
                  </a:schemeClr>
                </a:solidFill>
              </a:rPr>
              <a:t>De irettesatte dem for ikke at gå til Jesus.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③ </a:t>
            </a:r>
            <a:r xmlns:a="http://schemas.openxmlformats.org/drawingml/2006/main">
              <a:rPr altLang="ko-KR" lang="da" sz="2800">
                <a:solidFill>
                  <a:schemeClr val="tx1">
                    <a:lumMod val="65000"/>
                    <a:lumOff val="35000"/>
                  </a:schemeClr>
                </a:solidFill>
              </a:rPr>
              <a:t>De introducerede børn til Jesus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④ </a:t>
            </a:r>
            <a:r xmlns:a="http://schemas.openxmlformats.org/drawingml/2006/main">
              <a:rPr altLang="ko-KR" lang="da" sz="2800">
                <a:solidFill>
                  <a:schemeClr val="tx1">
                    <a:lumMod val="65000"/>
                    <a:lumOff val="35000"/>
                  </a:schemeClr>
                </a:solidFill>
              </a:rPr>
              <a:t>De gav dem noget mad og sendte dem hjem.</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rgbClr val="ff0000"/>
                </a:solidFill>
              </a:rPr>
              <a:t>② </a:t>
            </a:r>
            <a:r xmlns:a="http://schemas.openxmlformats.org/drawingml/2006/main">
              <a:rPr altLang="ko-KR" lang="da" sz="2800">
                <a:solidFill>
                  <a:srgbClr val="ff0000"/>
                </a:solidFill>
              </a:rPr>
              <a:t>De irettesatte dem for ikke at gå til Jesus.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da" sz="3600"/>
              <a:t>Da Jesus så dette, blev han vred. Han sagde til dem: "Lad de små børn komme til mig og hindre dem ikke, for Guds rige tilhører sådanne som disse.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a" sz="2800">
                <a:solidFill>
                  <a:schemeClr val="tx1">
                    <a:lumMod val="65000"/>
                    <a:lumOff val="35000"/>
                  </a:schemeClr>
                </a:solidFill>
              </a:rPr>
              <a:t>Mærke</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da" altLang="ko-KR" b="1">
                <a:solidFill>
                  <a:schemeClr val="tx1">
                    <a:lumMod val="50000"/>
                    <a:lumOff val="50000"/>
                  </a:schemeClr>
                </a:solidFill>
              </a:rPr>
              <a:t>nr. 76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da" altLang="ko-KR" sz="4400"/>
              <a:t>Jesus helbredte en blind mand, Bartimeus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da" sz="3600"/>
              <a:t>"Gå," sagde Jesus, "din tro har helbredt dig." Straks fik han sit syn og fulgte Jesus ad vejen.</a:t>
            </a:r>
            <a:endParaRPr xmlns:a="http://schemas.openxmlformats.org/drawingml/2006/main" altLang="ko-KR" lang="en-US" sz="3600"/>
          </a:p>
          <a:p>
            <a:pPr xmlns:a="http://schemas.openxmlformats.org/drawingml/2006/main" lvl="0">
              <a:defRPr/>
            </a:pPr>
            <a:r xmlns:a="http://schemas.openxmlformats.org/drawingml/2006/main">
              <a:rPr altLang="ko-KR" lang="da"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da"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a" sz="2800">
                <a:solidFill>
                  <a:schemeClr val="tx1">
                    <a:lumMod val="65000"/>
                    <a:lumOff val="35000"/>
                  </a:schemeClr>
                </a:solidFill>
              </a:rPr>
              <a:t>Mærke</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10:</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Da Jesus kom til Jeriko, en blind mand, sad Bartimæus ved vejen og tiggede.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Da han hørte, at det var Jesus fra Nazareth, begyndte han at råbe: "Jesus, Davids søn, forbarm dig over mig!"</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da" altLang="ko-KR" sz="3000">
                <a:solidFill>
                  <a:schemeClr val="tx1">
                    <a:lumMod val="65000"/>
                    <a:lumOff val="35000"/>
                  </a:schemeClr>
                </a:solidFill>
              </a:rPr>
              <a:t>Jesus kaldte Bartimeus. "Hvad vil du have, jeg skal gøre for dig?" spurgte Jesus ham. Den blinde sagde: "Rabbi, jeg vil gerne se."</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da" sz="2800">
                <a:solidFill>
                  <a:schemeClr val="tx1">
                    <a:lumMod val="65000"/>
                    <a:lumOff val="35000"/>
                  </a:schemeClr>
                </a:solidFill>
              </a:rPr>
              <a:t>Sønnen indså, at han blev mere elendig end tjenerne i sin fars hus.</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da" sz="2800">
                <a:solidFill>
                  <a:schemeClr val="tx1">
                    <a:lumMod val="65000"/>
                    <a:lumOff val="35000"/>
                  </a:schemeClr>
                </a:solidFill>
              </a:rPr>
              <a:t>Så han vendte tilbage og bad sin far om at acceptere ham som en af hans tjenere.</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"Gå," sagde Jesus, "din tro har helbredt dig." Straks fik han sit syn.</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"Tak, Jesus!" Bartimeus fulgte Jesus, som lod ham få syn.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da" sz="3600">
                <a:solidFill>
                  <a:schemeClr val="tx1">
                    <a:lumMod val="65000"/>
                    <a:lumOff val="35000"/>
                  </a:schemeClr>
                </a:solidFill>
              </a:rPr>
              <a:t>Jesus sagde til Bartimæus: "Du tro har helbredt dig."</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da" sz="3600">
                <a:solidFill>
                  <a:schemeClr val="tx1">
                    <a:lumMod val="65000"/>
                    <a:lumOff val="35000"/>
                  </a:schemeClr>
                </a:solidFill>
              </a:rPr>
              <a:t>Det er troen, der frelser os.</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da" sz="3600">
                <a:solidFill>
                  <a:schemeClr val="tx1">
                    <a:lumMod val="65000"/>
                    <a:lumOff val="35000"/>
                  </a:schemeClr>
                </a:solidFill>
              </a:rPr>
              <a:t>Tro kommer til udtryk i oprigtig bøn.</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da" sz="3600">
                <a:solidFill>
                  <a:schemeClr val="tx1">
                    <a:lumMod val="65000"/>
                    <a:lumOff val="35000"/>
                  </a:schemeClr>
                </a:solidFill>
              </a:rPr>
              <a:t>Når vi beder til Jesus,</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da" sz="3600">
                <a:solidFill>
                  <a:schemeClr val="tx1">
                    <a:lumMod val="65000"/>
                    <a:lumOff val="35000"/>
                  </a:schemeClr>
                </a:solidFill>
              </a:rPr>
              <a:t>Vi skal have denne tro.</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da" sz="3200"/>
              <a:t>Hvem er Jesus?</a:t>
            </a:r>
            <a:r xmlns:a="http://schemas.openxmlformats.org/drawingml/2006/main">
              <a:rPr altLang="en-US" lang="d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rgbClr val="0070c0"/>
                </a:solidFill>
              </a:rPr>
              <a:t>Jesus er..</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Jesus er den, der lytter og reagerer på vores oprigtige bønner.</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da" sz="3200">
                <a:solidFill>
                  <a:schemeClr val="tx1">
                    <a:lumMod val="65000"/>
                    <a:lumOff val="35000"/>
                  </a:schemeClr>
                </a:solidFill>
              </a:rPr>
              <a:t>Hvad bad Bartimeus Jesus om?</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① </a:t>
            </a:r>
            <a:r xmlns:a="http://schemas.openxmlformats.org/drawingml/2006/main">
              <a:rPr altLang="ko-KR" lang="da" sz="2800">
                <a:solidFill>
                  <a:schemeClr val="tx1">
                    <a:lumMod val="65000"/>
                    <a:lumOff val="35000"/>
                  </a:schemeClr>
                </a:solidFill>
              </a:rPr>
              <a:t>Giv mig en masse penge.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② </a:t>
            </a:r>
            <a:r xmlns:a="http://schemas.openxmlformats.org/drawingml/2006/main">
              <a:rPr altLang="ko-KR" lang="da" sz="2800">
                <a:solidFill>
                  <a:schemeClr val="tx1">
                    <a:lumMod val="65000"/>
                    <a:lumOff val="35000"/>
                  </a:schemeClr>
                </a:solidFill>
              </a:rPr>
              <a:t>Jeg ønsker at være din discipel.</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③ </a:t>
            </a:r>
            <a:r xmlns:a="http://schemas.openxmlformats.org/drawingml/2006/main">
              <a:rPr altLang="ko-KR" lang="da" sz="2800">
                <a:solidFill>
                  <a:schemeClr val="tx1">
                    <a:lumMod val="65000"/>
                    <a:lumOff val="35000"/>
                  </a:schemeClr>
                </a:solidFill>
              </a:rPr>
              <a:t>Lad mig gå på vandet.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④ </a:t>
            </a:r>
            <a:r xmlns:a="http://schemas.openxmlformats.org/drawingml/2006/main">
              <a:rPr altLang="ko-KR" lang="da" sz="2800">
                <a:solidFill>
                  <a:schemeClr val="tx1">
                    <a:lumMod val="65000"/>
                    <a:lumOff val="35000"/>
                  </a:schemeClr>
                </a:solidFill>
              </a:rPr>
              <a:t>Jeg vil se igen.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rgbClr val="ff0000"/>
                </a:solidFill>
              </a:rPr>
              <a:t>④ </a:t>
            </a:r>
            <a:r xmlns:a="http://schemas.openxmlformats.org/drawingml/2006/main">
              <a:rPr altLang="ko-KR" lang="da" sz="2800">
                <a:solidFill>
                  <a:srgbClr val="ff0000"/>
                </a:solidFill>
              </a:rPr>
              <a:t>Jeg vil se igen.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da" sz="3600"/>
              <a:t>"Gå," sagde Jesus, "din tro har helbredt dig." Straks fik han sit syn og fulgte Jesus ad vejen.</a:t>
            </a:r>
            <a:endParaRPr xmlns:a="http://schemas.openxmlformats.org/drawingml/2006/main" altLang="ko-KR" lang="en-US" sz="3600"/>
          </a:p>
          <a:p>
            <a:pPr xmlns:a="http://schemas.openxmlformats.org/drawingml/2006/main" lvl="0">
              <a:defRPr/>
            </a:pPr>
            <a:r xmlns:a="http://schemas.openxmlformats.org/drawingml/2006/main">
              <a:rPr altLang="ko-KR" lang="da"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da"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a" sz="2800">
                <a:solidFill>
                  <a:schemeClr val="tx1">
                    <a:lumMod val="65000"/>
                    <a:lumOff val="35000"/>
                  </a:schemeClr>
                </a:solidFill>
              </a:rPr>
              <a:t>Mærke</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10:</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da" altLang="ko-KR" b="1">
                <a:solidFill>
                  <a:schemeClr val="tx1">
                    <a:lumMod val="50000"/>
                    <a:lumOff val="50000"/>
                  </a:schemeClr>
                </a:solidFill>
              </a:rPr>
              <a:t>nr. 77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da" altLang="ko-KR" sz="4400"/>
              <a:t>Zakæus klatrede i et træ</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da" sz="3600"/>
              <a:t>For Menneskesønnen kom for at søge og frelse det tabte."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a" sz="2800">
                <a:solidFill>
                  <a:schemeClr val="tx1">
                    <a:lumMod val="65000"/>
                    <a:lumOff val="35000"/>
                  </a:schemeClr>
                </a:solidFill>
              </a:rPr>
              <a:t>Luke</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19:</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Der var en rig mand ved navn Zakæus. Han var en hovedskatteopkræver, så folk hadede ham.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En dag kom Jesus til landsbyen, hvor Zakæus boede. Mange mennesker var overfyldt for at se Jesus.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Så snart hans far så sin søn komme langvejs fra, løb han hen til ham og krammede ham og tog imod ham med glæde.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Zakæus klatrede op i et træ for at se Jesus. Jesus så på ham og sagde. "Zakæus, kom ned med det samme. Jeg skal blive hjemme hos dig i dag."</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"Zakæus besluttede til Jesus. "Jeg vil give halvdelen af mine ejendele til de fattige."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da" altLang="ko-KR" sz="3000">
                <a:solidFill>
                  <a:schemeClr val="tx1">
                    <a:lumMod val="65000"/>
                    <a:lumOff val="35000"/>
                  </a:schemeClr>
                </a:solidFill>
              </a:rPr>
              <a:t>Jesus sagde: "I dag er frelsen kommet til dette hus. Jeg er kommet for at søge og frelse det tabte."</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da" sz="3200">
                <a:solidFill>
                  <a:schemeClr val="tx1">
                    <a:lumMod val="65000"/>
                    <a:lumOff val="35000"/>
                  </a:schemeClr>
                </a:solidFill>
              </a:rPr>
              <a:t>Da Zakæus mødte Jesus, tilstod han, at han ville give sin mest elskede ejendom væk til de fattige.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Hvad er det vigtigste for dig?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Hvad gav du op efter mødet med Jesus?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Vi skal huske, at det mest værdifulde for os er Jesus.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da" sz="3200">
                <a:solidFill>
                  <a:srgbClr val="ff0000"/>
                </a:solidFill>
              </a:rPr>
              <a:t>Hvem er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rgbClr val="0070c0"/>
                </a:solidFill>
              </a:rPr>
              <a:t>Jesus er..</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Jesus er Frelseren, der kom til dette land for at frelse alle uden forskel.</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a:t>
            </a:r>
            <a:r xmlns:a="http://schemas.openxmlformats.org/drawingml/2006/main">
              <a:rPr altLang="en-US" lang="da" sz="4000">
                <a:solidFill>
                  <a:srgbClr val="ff0000"/>
                </a:solidFill>
              </a:rPr>
              <a:t> </a:t>
            </a:r>
            <a:r xmlns:a="http://schemas.openxmlformats.org/drawingml/2006/main">
              <a:rPr altLang="ko-KR" lang="da" sz="4000">
                <a:solidFill>
                  <a:srgbClr val="ff0000"/>
                </a:solidFill>
              </a:rPr>
              <a:t>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da" sz="3200">
                <a:solidFill>
                  <a:schemeClr val="tx1">
                    <a:lumMod val="65000"/>
                    <a:lumOff val="35000"/>
                  </a:schemeClr>
                </a:solidFill>
              </a:rPr>
              <a:t>Hvorfor hadede folk Zakæus?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① </a:t>
            </a:r>
            <a:r xmlns:a="http://schemas.openxmlformats.org/drawingml/2006/main">
              <a:rPr altLang="ko-KR" lang="da" sz="2800">
                <a:solidFill>
                  <a:schemeClr val="tx1">
                    <a:lumMod val="65000"/>
                    <a:lumOff val="35000"/>
                  </a:schemeClr>
                </a:solidFill>
              </a:rPr>
              <a:t>Fordi</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han</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var</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-en</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chef</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skat</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samler.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② </a:t>
            </a:r>
            <a:r xmlns:a="http://schemas.openxmlformats.org/drawingml/2006/main">
              <a:rPr altLang="ko-KR" lang="da" sz="2800">
                <a:solidFill>
                  <a:schemeClr val="tx1">
                    <a:lumMod val="65000"/>
                    <a:lumOff val="35000"/>
                  </a:schemeClr>
                </a:solidFill>
              </a:rPr>
              <a:t>Fordi han troede godt på Jesus.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③ </a:t>
            </a:r>
            <a:r xmlns:a="http://schemas.openxmlformats.org/drawingml/2006/main">
              <a:rPr altLang="ko-KR" lang="da" sz="2800">
                <a:solidFill>
                  <a:schemeClr val="tx1">
                    <a:lumMod val="65000"/>
                    <a:lumOff val="35000"/>
                  </a:schemeClr>
                </a:solidFill>
              </a:rPr>
              <a:t>Fordi han bad meget.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④ </a:t>
            </a:r>
            <a:r xmlns:a="http://schemas.openxmlformats.org/drawingml/2006/main">
              <a:rPr altLang="ko-KR" lang="da" sz="2800">
                <a:solidFill>
                  <a:schemeClr val="tx1">
                    <a:lumMod val="65000"/>
                    <a:lumOff val="35000"/>
                  </a:schemeClr>
                </a:solidFill>
              </a:rPr>
              <a:t>Fordi han var smuk.</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rgbClr val="ff0000"/>
                </a:solidFill>
              </a:rPr>
              <a:t>① </a:t>
            </a:r>
            <a:r xmlns:a="http://schemas.openxmlformats.org/drawingml/2006/main">
              <a:rPr altLang="ko-KR" lang="da" sz="2800">
                <a:solidFill>
                  <a:srgbClr val="ff0000"/>
                </a:solidFill>
              </a:rPr>
              <a:t>Fordi han var en hovedskatteopkræver.</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da" sz="3600"/>
              <a:t>For Menneskesønnen kom for at søge og frelse det tabte."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a" sz="2800">
                <a:solidFill>
                  <a:schemeClr val="tx1">
                    <a:lumMod val="65000"/>
                    <a:lumOff val="35000"/>
                  </a:schemeClr>
                </a:solidFill>
              </a:rPr>
              <a:t>Luke</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19:</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da">
                <a:solidFill>
                  <a:schemeClr val="tx1">
                    <a:lumMod val="50000"/>
                    <a:lumOff val="50000"/>
                  </a:schemeClr>
                </a:solidFill>
              </a:rPr>
              <a:t>nr. 78 Guds ord</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da" sz="4400"/>
              <a:t>Et hus bygget på klippen</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da" sz="3600"/>
              <a:t>"Derfor er enhver, der hører disse mine ord og praktiserer dem, som en klog mand, der byggede sit hus på klippen.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a" sz="2800">
                <a:solidFill>
                  <a:schemeClr val="tx1">
                    <a:lumMod val="65000"/>
                    <a:lumOff val="35000"/>
                  </a:schemeClr>
                </a:solidFill>
              </a:rPr>
              <a:t>Matthew</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7:</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da" sz="3200">
                <a:solidFill>
                  <a:schemeClr val="tx1">
                    <a:lumMod val="65000"/>
                    <a:lumOff val="35000"/>
                  </a:schemeClr>
                </a:solidFill>
              </a:rPr>
              <a:t>Jesus fortalte historien om to mænd, der byggede et hus.</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Jesus sagde: "Gud, din far venter altid på dig."</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da" sz="3200">
                <a:solidFill>
                  <a:schemeClr val="tx1">
                    <a:lumMod val="65000"/>
                    <a:lumOff val="35000"/>
                  </a:schemeClr>
                </a:solidFill>
              </a:rPr>
              <a:t>En af dem besluttede at bygge sit hus på sandet, en anden på klippen.</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da" sz="3200">
                <a:solidFill>
                  <a:schemeClr val="tx1">
                    <a:lumMod val="65000"/>
                    <a:lumOff val="35000"/>
                  </a:schemeClr>
                </a:solidFill>
              </a:rPr>
              <a:t>De to arbejdede hårdt for at bygge et hus. Begge huse så stærke ud udvendigt uden den store forskel.</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Da den kraftige regn forårsagede en oversvømmelse, blev huset bygget på sandet skyllet væk. Men huset bygget på klippen stod fast.</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Jesus sagde: "Enhver, der hører mine ord og praktiserer dem, er som en klog mand, der byggede sit hus på klippen."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da" sz="3600">
                <a:solidFill>
                  <a:schemeClr val="tx1">
                    <a:lumMod val="65000"/>
                    <a:lumOff val="35000"/>
                  </a:schemeClr>
                </a:solidFill>
              </a:rPr>
              <a:t>Jesus sagde: "Enhver, der hører mine ord og praktiserer dem, er som en klog mand, der byggede sit hus på klippen."</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da" sz="3600">
                <a:solidFill>
                  <a:schemeClr val="tx1">
                    <a:lumMod val="65000"/>
                    <a:lumOff val="35000"/>
                  </a:schemeClr>
                </a:solidFill>
              </a:rPr>
              <a:t>Omsætter du hvert Guds ord i praksis?</a:t>
            </a:r>
            <a:r xmlns:a="http://schemas.openxmlformats.org/drawingml/2006/main">
              <a:rPr altLang="en-US" lang="da" sz="3600">
                <a:solidFill>
                  <a:schemeClr val="tx1">
                    <a:lumMod val="65000"/>
                    <a:lumOff val="35000"/>
                  </a:schemeClr>
                </a:solidFill>
              </a:rPr>
              <a:t> </a:t>
            </a:r>
            <a:r xmlns:a="http://schemas.openxmlformats.org/drawingml/2006/main">
              <a:rPr altLang="ko-KR" lang="da" sz="3600">
                <a:solidFill>
                  <a:schemeClr val="tx1">
                    <a:lumMod val="65000"/>
                    <a:lumOff val="35000"/>
                  </a:schemeClr>
                </a:solidFill>
              </a:rPr>
              <a:t>Lad os være kloge mænd, der adlyder Guds ord.</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da" sz="3200"/>
              <a:t>Hvem er Jesus?</a:t>
            </a:r>
            <a:r xmlns:a="http://schemas.openxmlformats.org/drawingml/2006/main">
              <a:rPr altLang="en-US" lang="d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rgbClr val="0070c0"/>
                </a:solidFill>
              </a:rPr>
              <a:t>Jesus</a:t>
            </a:r>
            <a:r xmlns:a="http://schemas.openxmlformats.org/drawingml/2006/main">
              <a:rPr altLang="en-US" lang="da" sz="3600">
                <a:solidFill>
                  <a:srgbClr val="0070c0"/>
                </a:solidFill>
              </a:rPr>
              <a:t> </a:t>
            </a:r>
            <a:r xmlns:a="http://schemas.openxmlformats.org/drawingml/2006/main">
              <a:rPr altLang="ko-KR" lang="da" sz="3600">
                <a:solidFill>
                  <a:srgbClr val="0070c0"/>
                </a:solidFill>
              </a:rPr>
              <a:t>er..</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Jesus er den, der fryder sig over dem, der adlyder Ordet.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da" sz="3200">
                <a:solidFill>
                  <a:schemeClr val="tx1">
                    <a:lumMod val="65000"/>
                    <a:lumOff val="35000"/>
                  </a:schemeClr>
                </a:solidFill>
              </a:rPr>
              <a:t>Hvornår kollapsede huset bygget på sandet?</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① </a:t>
            </a:r>
            <a:r xmlns:a="http://schemas.openxmlformats.org/drawingml/2006/main">
              <a:rPr altLang="ko-KR" lang="da" sz="2800">
                <a:solidFill>
                  <a:schemeClr val="tx1">
                    <a:lumMod val="65000"/>
                    <a:lumOff val="35000"/>
                  </a:schemeClr>
                </a:solidFill>
              </a:rPr>
              <a:t>Så snart huset blev bygget,</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② </a:t>
            </a:r>
            <a:r xmlns:a="http://schemas.openxmlformats.org/drawingml/2006/main">
              <a:rPr altLang="ko-KR" lang="da" sz="2800">
                <a:solidFill>
                  <a:schemeClr val="tx1">
                    <a:lumMod val="65000"/>
                    <a:lumOff val="35000"/>
                  </a:schemeClr>
                </a:solidFill>
              </a:rPr>
              <a:t>Når solen skinnede,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③ </a:t>
            </a:r>
            <a:r xmlns:a="http://schemas.openxmlformats.org/drawingml/2006/main">
              <a:rPr altLang="ko-KR" lang="da" sz="2800">
                <a:solidFill>
                  <a:schemeClr val="tx1">
                    <a:lumMod val="65000"/>
                    <a:lumOff val="35000"/>
                  </a:schemeClr>
                </a:solidFill>
              </a:rPr>
              <a:t>Da der kom mange mennesker ind i huset,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④ </a:t>
            </a:r>
            <a:r xmlns:a="http://schemas.openxmlformats.org/drawingml/2006/main">
              <a:rPr altLang="ko-KR" lang="da" sz="2800">
                <a:solidFill>
                  <a:schemeClr val="tx1">
                    <a:lumMod val="65000"/>
                    <a:lumOff val="35000"/>
                  </a:schemeClr>
                </a:solidFill>
              </a:rPr>
              <a:t>Da det regnede meget og oversvømmede,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rgbClr val="ff0000"/>
                </a:solidFill>
              </a:rPr>
              <a:t>④ </a:t>
            </a:r>
            <a:r xmlns:a="http://schemas.openxmlformats.org/drawingml/2006/main">
              <a:rPr altLang="ko-KR" lang="da" sz="2800">
                <a:solidFill>
                  <a:srgbClr val="ff0000"/>
                </a:solidFill>
              </a:rPr>
              <a:t>Da det regnede meget og oversvømmede,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da" sz="3600"/>
              <a:t>"Derfor er enhver, der hører disse mine ord og praktiserer dem, som en klog mand, der byggede sit hus på klippen.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a" sz="2800">
                <a:solidFill>
                  <a:schemeClr val="tx1">
                    <a:lumMod val="65000"/>
                    <a:lumOff val="35000"/>
                  </a:schemeClr>
                </a:solidFill>
              </a:rPr>
              <a:t>Matthew</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7:</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da" altLang="ko-KR" b="1">
                <a:solidFill>
                  <a:schemeClr val="tx1">
                    <a:lumMod val="50000"/>
                    <a:lumOff val="50000"/>
                  </a:schemeClr>
                </a:solidFill>
              </a:rPr>
              <a:t>nr. 79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da" altLang="ko-KR" sz="4400"/>
              <a:t>Fem vise jomfruer</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da" sz="3600"/>
              <a:t>"Hold derfor vagt, for du kender ikke dagen eller timen."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a" sz="2800">
                <a:solidFill>
                  <a:schemeClr val="tx1">
                    <a:lumMod val="65000"/>
                    <a:lumOff val="35000"/>
                  </a:schemeClr>
                </a:solidFill>
              </a:rPr>
              <a:t>Matthew</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25:</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da" sz="3200">
                <a:solidFill>
                  <a:schemeClr val="tx1">
                    <a:lumMod val="65000"/>
                    <a:lumOff val="35000"/>
                  </a:schemeClr>
                </a:solidFill>
              </a:rPr>
              <a:t>Vi synder meget i vores liv.</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Så vi føler os skyldige over at synde mod Gud.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Men Gud tilgav os altid vores synder.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Fordi Jesus allerede har overtaget alle vores synder.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Du skal tro på dette og gå til Gud med taknemmelighed og glæde.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Der var ti jomfruer, der gjorde klar til bryllupsfesten. De fem kloge piger forberedte lamper med nok olie, men det gjorde de fem andre ikke.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da" altLang="ko-KR" sz="3200">
                <a:solidFill>
                  <a:schemeClr val="tx1">
                    <a:lumMod val="65000"/>
                    <a:lumOff val="35000"/>
                  </a:schemeClr>
                </a:solidFill>
              </a:rPr>
              <a:t>Om natten, når brudgommen var forsinket, faldt de ti jomfruer i søvn.</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"Brudgommen er her!" Jomfruerne rejste sig i en fart. Og lysene fra de fem jomfruer, som ikke lavede nok olie, gik ud.</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"Giv os noget olie." "Hvis vi giver dig vores olie, kan vi også løbe tør for olie. Hent noget olie."</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Men mens de fem tåbelige piger gik for at købe olie, lukkede døren til festen. Til sidst fik de fem tåbelige piger ikke lov til at deltage i festen.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da" sz="3600">
                <a:solidFill>
                  <a:schemeClr val="tx1">
                    <a:lumMod val="65000"/>
                    <a:lumOff val="35000"/>
                  </a:schemeClr>
                </a:solidFill>
              </a:rPr>
              <a:t>Dette er en historie, som Jesus fortæller os, hvordan vi venter på den dag, hvor han kommer tilbage.</a:t>
            </a:r>
            <a:r xmlns:a="http://schemas.openxmlformats.org/drawingml/2006/main">
              <a:rPr altLang="en-US" lang="da" sz="3600">
                <a:solidFill>
                  <a:schemeClr val="tx1">
                    <a:lumMod val="65000"/>
                    <a:lumOff val="35000"/>
                  </a:schemeClr>
                </a:solidFill>
              </a:rPr>
              <a:t> </a:t>
            </a:r>
            <a:r xmlns:a="http://schemas.openxmlformats.org/drawingml/2006/main">
              <a:rPr altLang="ko-KR" lang="da" sz="3600">
                <a:solidFill>
                  <a:schemeClr val="tx1">
                    <a:lumMod val="65000"/>
                    <a:lumOff val="35000"/>
                  </a:schemeClr>
                </a:solidFill>
              </a:rPr>
              <a:t>Ingen ved</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da" sz="3600">
                <a:solidFill>
                  <a:schemeClr val="tx1">
                    <a:lumMod val="65000"/>
                    <a:lumOff val="35000"/>
                  </a:schemeClr>
                </a:solidFill>
              </a:rPr>
              <a:t>når Jesus kommer igen.</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da" sz="3600">
                <a:solidFill>
                  <a:schemeClr val="tx1">
                    <a:lumMod val="65000"/>
                    <a:lumOff val="35000"/>
                  </a:schemeClr>
                </a:solidFill>
              </a:rPr>
              <a:t>Men ligesom de fem kloge jomfruer skal vi altid vågne op og vente på Jesus med et forberedt hjerte.</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da" sz="3200"/>
              <a:t>Hvem er Jesus?</a:t>
            </a:r>
            <a:r xmlns:a="http://schemas.openxmlformats.org/drawingml/2006/main">
              <a:rPr altLang="en-US" lang="d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Jesus lovede at komme tilbage igen til dette land, når ingen ved det.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da" sz="3200">
                <a:solidFill>
                  <a:schemeClr val="tx1">
                    <a:lumMod val="65000"/>
                    <a:lumOff val="35000"/>
                  </a:schemeClr>
                </a:solidFill>
              </a:rPr>
              <a:t>Hvad forberedte de tåbelige fem jomfruer ikke?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① </a:t>
            </a:r>
            <a:r xmlns:a="http://schemas.openxmlformats.org/drawingml/2006/main">
              <a:rPr altLang="ko-KR" lang="da" sz="2800">
                <a:solidFill>
                  <a:schemeClr val="tx1">
                    <a:lumMod val="65000"/>
                    <a:lumOff val="35000"/>
                  </a:schemeClr>
                </a:solidFill>
              </a:rPr>
              <a:t>olie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② </a:t>
            </a:r>
            <a:r xmlns:a="http://schemas.openxmlformats.org/drawingml/2006/main">
              <a:rPr altLang="ko-KR" lang="da" sz="2800">
                <a:solidFill>
                  <a:schemeClr val="tx1">
                    <a:lumMod val="65000"/>
                    <a:lumOff val="35000"/>
                  </a:schemeClr>
                </a:solidFill>
              </a:rPr>
              <a:t>vand</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③ </a:t>
            </a:r>
            <a:r xmlns:a="http://schemas.openxmlformats.org/drawingml/2006/main">
              <a:rPr altLang="ko-KR" lang="da" sz="2800">
                <a:solidFill>
                  <a:schemeClr val="tx1">
                    <a:lumMod val="65000"/>
                    <a:lumOff val="35000"/>
                  </a:schemeClr>
                </a:solidFill>
              </a:rPr>
              <a:t>tøj</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④ </a:t>
            </a:r>
            <a:r xmlns:a="http://schemas.openxmlformats.org/drawingml/2006/main">
              <a:rPr altLang="ko-KR" lang="da" sz="2800">
                <a:solidFill>
                  <a:schemeClr val="tx1">
                    <a:lumMod val="65000"/>
                    <a:lumOff val="35000"/>
                  </a:schemeClr>
                </a:solidFill>
              </a:rPr>
              <a:t>gave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rgbClr val="ff0000"/>
                </a:solidFill>
              </a:rPr>
              <a:t>① </a:t>
            </a:r>
            <a:r xmlns:a="http://schemas.openxmlformats.org/drawingml/2006/main">
              <a:rPr altLang="ko-KR" lang="da" sz="2800">
                <a:solidFill>
                  <a:srgbClr val="ff0000"/>
                </a:solidFill>
              </a:rPr>
              <a:t>olie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da" sz="3600"/>
              <a:t>"Hold derfor vagt, for du kender ikke dagen eller timen."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a" sz="2800">
                <a:solidFill>
                  <a:schemeClr val="tx1">
                    <a:lumMod val="65000"/>
                    <a:lumOff val="35000"/>
                  </a:schemeClr>
                </a:solidFill>
              </a:rPr>
              <a:t>Matthew</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25:</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da" altLang="ko-KR" b="1">
                <a:solidFill>
                  <a:schemeClr val="tx1">
                    <a:lumMod val="50000"/>
                    <a:lumOff val="50000"/>
                  </a:schemeClr>
                </a:solidFill>
              </a:rPr>
              <a:t>nr. 80 Guds ord</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da" altLang="ko-KR" sz="4400"/>
              <a:t>Lignelsen om talenterne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da" sz="3200"/>
              <a:t>Hvem er Jesus?</a:t>
            </a:r>
            <a:r xmlns:a="http://schemas.openxmlformats.org/drawingml/2006/main">
              <a:rPr altLang="en-US" lang="d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rgbClr val="0070c0"/>
                </a:solidFill>
              </a:rPr>
              <a:t>Jesus</a:t>
            </a:r>
            <a:r xmlns:a="http://schemas.openxmlformats.org/drawingml/2006/main">
              <a:rPr altLang="en-US" lang="da" sz="3600">
                <a:solidFill>
                  <a:srgbClr val="0070c0"/>
                </a:solidFill>
              </a:rPr>
              <a:t> </a:t>
            </a:r>
            <a:r xmlns:a="http://schemas.openxmlformats.org/drawingml/2006/main">
              <a:rPr altLang="ko-KR" lang="da" sz="3600">
                <a:solidFill>
                  <a:srgbClr val="0070c0"/>
                </a:solidFill>
              </a:rPr>
              <a:t>er..</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Jesus er den, der altid elsker og venter på os.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da" sz="3600"/>
              <a:t>"Hans herre svarede: "Godt gået, gode og tro tjener! Du har været tro med nogle få ting; jeg vil sætte dig til at styre mange ting. Kom og del din herres lykke!"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a" sz="2800">
                <a:solidFill>
                  <a:schemeClr val="tx1">
                    <a:lumMod val="65000"/>
                    <a:lumOff val="35000"/>
                  </a:schemeClr>
                </a:solidFill>
              </a:rPr>
              <a:t>Matthew</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En person betroede penge til sine tjenere på vej til udlandet. Han gav fem talenter til den første tjener, to til den anden og en til den tredje.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da" sz="2800">
                <a:solidFill>
                  <a:schemeClr val="tx1">
                    <a:lumMod val="65000"/>
                    <a:lumOff val="35000"/>
                  </a:schemeClr>
                </a:solidFill>
              </a:rPr>
              <a:t>Tjeneren, der modtog 5 talenter og to talenter, gik på én gang og satte deres penge i arbejde og fik det dobbelte. Men en mand, der fik 1 talent, gik ud og gravede et hul i jorden og gemte sin herres penge.</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Da herren kom tilbage og gjorde op med dem, fik den første tjener fem talenter mere, og den anden to mere.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Men tjeneren, der modtog et talent, fik ikke noget. "Mester, du har kun givet mig ét talent. Hvordan kan jeg så tjene flere penge?”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da" altLang="ko-KR" sz="2800">
                <a:solidFill>
                  <a:schemeClr val="tx1">
                    <a:lumMod val="65000"/>
                    <a:lumOff val="35000"/>
                  </a:schemeClr>
                </a:solidFill>
              </a:rPr>
              <a:t>Hans herre var vred. “Du skulle have sat mine penge ind hos bankerne, jeg ville have fået dem tilbage med renter. Du værdiløse tjener, gå ud af mit hus!"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lektion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da" sz="3200">
                <a:solidFill>
                  <a:schemeClr val="tx1">
                    <a:lumMod val="65000"/>
                    <a:lumOff val="35000"/>
                  </a:schemeClr>
                </a:solidFill>
              </a:rPr>
              <a:t>Jesus advarer os om ikke at være dovne gennem lignelsen om talenter.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Der er noget vigtigere end hvor meget vi har modtaget.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Det vigtigere er at leve et liv til Guds ære ved trofast at bruge det, du har.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Vi burde alle leve den slags liv</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a" sz="3200">
                <a:solidFill>
                  <a:schemeClr val="tx1">
                    <a:lumMod val="65000"/>
                    <a:lumOff val="35000"/>
                  </a:schemeClr>
                </a:solidFill>
              </a:rPr>
              <a:t>at blive prist af Jesus.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da" sz="3200"/>
              <a:t>Hvem er Jesus?</a:t>
            </a:r>
            <a:r xmlns:a="http://schemas.openxmlformats.org/drawingml/2006/main">
              <a:rPr altLang="en-US" lang="d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rgbClr val="0070c0"/>
                </a:solidFill>
              </a:rPr>
              <a:t>Jesus er..</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da" sz="3600">
                <a:solidFill>
                  <a:schemeClr val="tx1">
                    <a:lumMod val="65000"/>
                    <a:lumOff val="35000"/>
                  </a:schemeClr>
                </a:solidFill>
              </a:rPr>
              <a:t>Jesus er vores mester, som vurderer vores liv og belønner os i overensstemmelse hermed.</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solidFill>
                  <a:srgbClr val="ff0000"/>
                </a:solidFill>
              </a:rPr>
              <a:t>Dagens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da" sz="3200">
                <a:solidFill>
                  <a:schemeClr val="tx1">
                    <a:lumMod val="65000"/>
                    <a:lumOff val="35000"/>
                  </a:schemeClr>
                </a:solidFill>
              </a:rPr>
              <a:t>Hvad betroede mesteren tjenerne, mens han rejste langt væk?</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① </a:t>
            </a:r>
            <a:r xmlns:a="http://schemas.openxmlformats.org/drawingml/2006/main">
              <a:rPr altLang="ko-KR" lang="da" sz="2800">
                <a:solidFill>
                  <a:schemeClr val="tx1">
                    <a:lumMod val="65000"/>
                    <a:lumOff val="35000"/>
                  </a:schemeClr>
                </a:solidFill>
              </a:rPr>
              <a:t>hus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② </a:t>
            </a:r>
            <a:r xmlns:a="http://schemas.openxmlformats.org/drawingml/2006/main">
              <a:rPr altLang="ko-KR" lang="da" sz="2800">
                <a:solidFill>
                  <a:schemeClr val="tx1">
                    <a:lumMod val="65000"/>
                    <a:lumOff val="35000"/>
                  </a:schemeClr>
                </a:solidFill>
              </a:rPr>
              <a:t>felt</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③ </a:t>
            </a:r>
            <a:r xmlns:a="http://schemas.openxmlformats.org/drawingml/2006/main">
              <a:rPr altLang="ko-KR" lang="da" sz="2800">
                <a:solidFill>
                  <a:schemeClr val="tx1">
                    <a:lumMod val="65000"/>
                    <a:lumOff val="35000"/>
                  </a:schemeClr>
                </a:solidFill>
              </a:rPr>
              <a:t>butik</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chemeClr val="tx1">
                    <a:lumMod val="65000"/>
                    <a:lumOff val="35000"/>
                  </a:schemeClr>
                </a:solidFill>
              </a:rPr>
              <a:t>④ </a:t>
            </a:r>
            <a:r xmlns:a="http://schemas.openxmlformats.org/drawingml/2006/main">
              <a:rPr altLang="ko-KR" lang="da" sz="2800">
                <a:solidFill>
                  <a:schemeClr val="tx1">
                    <a:lumMod val="65000"/>
                    <a:lumOff val="35000"/>
                  </a:schemeClr>
                </a:solidFill>
              </a:rPr>
              <a:t>talent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a" sz="2800">
                <a:solidFill>
                  <a:srgbClr val="ff0000"/>
                </a:solidFill>
              </a:rPr>
              <a:t>④ </a:t>
            </a:r>
            <a:r xmlns:a="http://schemas.openxmlformats.org/drawingml/2006/main">
              <a:rPr altLang="ko-KR" lang="da" sz="2800">
                <a:solidFill>
                  <a:srgbClr val="ff0000"/>
                </a:solidFill>
              </a:rPr>
              <a:t>talent</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a" sz="4000"/>
              <a:t>Dagens ord</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da" sz="3600"/>
              <a:t>"Hans herre svarede: "Godt gået, gode og tro tjener! Du har været tro med nogle få ting; jeg vil sætte dig til at styre mange ting. Kom og del din herres lykke!"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a" sz="2800">
                <a:solidFill>
                  <a:schemeClr val="tx1">
                    <a:lumMod val="65000"/>
                    <a:lumOff val="35000"/>
                  </a:schemeClr>
                </a:solidFill>
              </a:rPr>
              <a:t>Matthew</a:t>
            </a:r>
            <a:r xmlns:a="http://schemas.openxmlformats.org/drawingml/2006/main">
              <a:rPr altLang="en-US" lang="da" sz="2800">
                <a:solidFill>
                  <a:schemeClr val="tx1">
                    <a:lumMod val="65000"/>
                    <a:lumOff val="35000"/>
                  </a:schemeClr>
                </a:solidFill>
              </a:rPr>
              <a:t> </a:t>
            </a:r>
            <a:r xmlns:a="http://schemas.openxmlformats.org/drawingml/2006/main">
              <a:rPr altLang="ko-KR" lang="da"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